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256" r:id="rId3"/>
    <p:sldId id="260" r:id="rId5"/>
    <p:sldId id="334" r:id="rId6"/>
    <p:sldId id="323" r:id="rId7"/>
    <p:sldId id="335" r:id="rId8"/>
    <p:sldId id="337" r:id="rId9"/>
    <p:sldId id="338" r:id="rId10"/>
    <p:sldId id="382" r:id="rId11"/>
    <p:sldId id="339" r:id="rId12"/>
    <p:sldId id="340" r:id="rId13"/>
    <p:sldId id="341" r:id="rId14"/>
    <p:sldId id="342" r:id="rId15"/>
    <p:sldId id="345" r:id="rId16"/>
    <p:sldId id="344" r:id="rId17"/>
    <p:sldId id="343" r:id="rId18"/>
    <p:sldId id="259" r:id="rId19"/>
    <p:sldId id="322" r:id="rId20"/>
    <p:sldId id="306" r:id="rId21"/>
    <p:sldId id="272" r:id="rId22"/>
    <p:sldId id="307" r:id="rId23"/>
    <p:sldId id="308" r:id="rId24"/>
    <p:sldId id="309" r:id="rId25"/>
    <p:sldId id="305" r:id="rId26"/>
    <p:sldId id="310" r:id="rId27"/>
    <p:sldId id="311" r:id="rId28"/>
    <p:sldId id="346" r:id="rId29"/>
    <p:sldId id="312" r:id="rId30"/>
    <p:sldId id="304" r:id="rId31"/>
    <p:sldId id="324" r:id="rId32"/>
    <p:sldId id="262" r:id="rId33"/>
    <p:sldId id="294" r:id="rId34"/>
    <p:sldId id="349" r:id="rId35"/>
    <p:sldId id="350" r:id="rId36"/>
    <p:sldId id="315" r:id="rId37"/>
    <p:sldId id="297" r:id="rId38"/>
    <p:sldId id="351" r:id="rId39"/>
    <p:sldId id="296" r:id="rId40"/>
    <p:sldId id="295" r:id="rId41"/>
    <p:sldId id="298" r:id="rId42"/>
    <p:sldId id="327" r:id="rId43"/>
    <p:sldId id="328" r:id="rId44"/>
    <p:sldId id="326" r:id="rId45"/>
    <p:sldId id="329" r:id="rId46"/>
    <p:sldId id="330" r:id="rId47"/>
    <p:sldId id="333" r:id="rId48"/>
    <p:sldId id="331" r:id="rId49"/>
    <p:sldId id="264" r:id="rId50"/>
    <p:sldId id="302" r:id="rId51"/>
    <p:sldId id="30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368" autoAdjust="0"/>
    <p:restoredTop sz="94660"/>
  </p:normalViewPr>
  <p:slideViewPr>
    <p:cSldViewPr>
      <p:cViewPr>
        <p:scale>
          <a:sx n="83" d="100"/>
          <a:sy n="83" d="100"/>
        </p:scale>
        <p:origin x="-1406" y="24"/>
      </p:cViewPr>
      <p:guideLst>
        <p:guide orient="horz" pos="2160"/>
        <p:guide pos="29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9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B5D71-1263-4FEE-99E2-8448B04CC814}" type="doc">
      <dgm:prSet loTypeId="urn:microsoft.com/office/officeart/2005/8/layout/list1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9D6AF2CE-DD18-49DC-85F8-7A4403FFB0F8}">
      <dgm:prSet phldrT="[Text]" custT="1"/>
      <dgm:spPr/>
      <dgm:t>
        <a:bodyPr/>
        <a:lstStyle/>
        <a:p>
          <a:r>
            <a:rPr lang="en-I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Admin</a:t>
          </a:r>
        </a:p>
      </dgm:t>
    </dgm:pt>
    <dgm:pt modelId="{5ABF331C-70D4-46D9-9E52-6080F36FFAD1}" cxnId="{C82CA828-A091-40B2-AA7C-3DEEA236F87C}" type="parTrans">
      <dgm:prSet/>
      <dgm:spPr/>
      <dgm:t>
        <a:bodyPr/>
        <a:lstStyle/>
        <a:p>
          <a:endParaRPr lang="en-IN"/>
        </a:p>
      </dgm:t>
    </dgm:pt>
    <dgm:pt modelId="{43B5B3C9-417D-46FA-812B-B226382B332E}" cxnId="{C82CA828-A091-40B2-AA7C-3DEEA236F87C}" type="sibTrans">
      <dgm:prSet/>
      <dgm:spPr/>
      <dgm:t>
        <a:bodyPr/>
        <a:lstStyle/>
        <a:p>
          <a:endParaRPr lang="en-IN"/>
        </a:p>
      </dgm:t>
    </dgm:pt>
    <dgm:pt modelId="{DDDEFCD5-7661-4A27-90F3-C789888759F7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Maintain logins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2A82483-28A7-425D-9B0E-A26A4D5E9C1A}" cxnId="{D70E49BF-EAC9-4022-9C43-F9507446CDA6}" type="parTrans">
      <dgm:prSet/>
      <dgm:spPr/>
      <dgm:t>
        <a:bodyPr/>
        <a:lstStyle/>
        <a:p>
          <a:endParaRPr lang="en-IN"/>
        </a:p>
      </dgm:t>
    </dgm:pt>
    <dgm:pt modelId="{06BC6F07-4A1C-4C4D-82DC-BDA70E82F145}" cxnId="{D70E49BF-EAC9-4022-9C43-F9507446CDA6}" type="sibTrans">
      <dgm:prSet/>
      <dgm:spPr/>
      <dgm:t>
        <a:bodyPr/>
        <a:lstStyle/>
        <a:p>
          <a:endParaRPr lang="en-IN"/>
        </a:p>
      </dgm:t>
    </dgm:pt>
    <dgm:pt modelId="{2FE9EC38-42B0-4D7E-9C94-D5D1BD73F45C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 Faculty Details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19EE6A0-2444-4CE5-8370-096F8CC2BFC7}" cxnId="{0A7387C8-0304-4B39-89D8-945EEC027D12}" type="parTrans">
      <dgm:prSet/>
      <dgm:spPr/>
    </dgm:pt>
    <dgm:pt modelId="{D310DBE8-8E59-4B83-B4D2-B1856CA7561F}" cxnId="{0A7387C8-0304-4B39-89D8-945EEC027D12}" type="sibTrans">
      <dgm:prSet/>
      <dgm:spPr/>
    </dgm:pt>
    <dgm:pt modelId="{2C062926-B9C5-46F1-A6F6-34183315866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Update/Delete/ Student Details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683F1B-B25A-4E0E-A7E7-583CD39BDAC3}" cxnId="{816D0428-7122-43AA-80D3-B55F764BCE4F}" type="parTrans">
      <dgm:prSet/>
      <dgm:spPr/>
    </dgm:pt>
    <dgm:pt modelId="{62D23FC7-3A48-48EF-A87C-284006624FA4}" cxnId="{816D0428-7122-43AA-80D3-B55F764BCE4F}" type="sibTrans">
      <dgm:prSet/>
      <dgm:spPr/>
    </dgm:pt>
    <dgm:pt modelId="{17CD65B8-7C1C-43F0-835A-22127F6AED7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Event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40F08B-8AA7-49E2-B7AB-97454F70A648}" cxnId="{D40EF7C9-6AA0-40EB-BB4A-FEAC26A9DC3B}" type="parTrans">
      <dgm:prSet/>
      <dgm:spPr/>
    </dgm:pt>
    <dgm:pt modelId="{BCDAB2D4-67B2-4A5B-B780-C098CB77CA5A}" cxnId="{D40EF7C9-6AA0-40EB-BB4A-FEAC26A9DC3B}" type="sibTrans">
      <dgm:prSet/>
      <dgm:spPr/>
    </dgm:pt>
    <dgm:pt modelId="{EF6F4996-A030-45F9-997F-247FDB3E7C1F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 Events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34BD675-2393-4B9C-90CD-D18DACA62F47}" cxnId="{D630B9BB-5483-475A-9036-B5AA0C2967CB}" type="parTrans">
      <dgm:prSet/>
      <dgm:spPr/>
    </dgm:pt>
    <dgm:pt modelId="{3FC7EE79-0108-48D0-9595-A6AC878AC7C7}" cxnId="{D630B9BB-5483-475A-9036-B5AA0C2967CB}" type="sibTrans">
      <dgm:prSet/>
      <dgm:spPr/>
    </dgm:pt>
    <dgm:pt modelId="{7E847BEB-171B-43B7-9991-E941062E59D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Insert/Update/Delete Syllabus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E67ED8-CCAD-46B5-A9DA-8E3FCF18AF56}" cxnId="{3D14C167-7943-49F7-811B-3D10DE8973A7}" type="parTrans">
      <dgm:prSet/>
      <dgm:spPr/>
    </dgm:pt>
    <dgm:pt modelId="{AE94E671-0C14-404A-8606-699EE1508AC9}" cxnId="{3D14C167-7943-49F7-811B-3D10DE8973A7}" type="sibTrans">
      <dgm:prSet/>
      <dgm:spPr/>
    </dgm:pt>
    <dgm:pt modelId="{C21DD107-B7C6-4932-9A1C-08C6ED7A514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Event lists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54E9090-4F5A-45D6-933D-B0A68DE80E4E}" cxnId="{013C8E4A-A7E6-4554-A80F-201C745BE934}" type="parTrans">
      <dgm:prSet/>
      <dgm:spPr/>
    </dgm:pt>
    <dgm:pt modelId="{E769F738-70E5-4928-B6FD-57963E00600B}" cxnId="{013C8E4A-A7E6-4554-A80F-201C745BE934}" type="sibTrans">
      <dgm:prSet/>
      <dgm:spPr/>
    </dgm:pt>
    <dgm:pt modelId="{5C28D66A-27E7-4C76-B56C-2142289F590E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list of Course and its syllabus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1CAC177-4585-4217-ABAB-6B5E9B866F27}" cxnId="{31D1C334-EE2B-48ED-93AF-28081863788F}" type="parTrans">
      <dgm:prSet/>
      <dgm:spPr/>
    </dgm:pt>
    <dgm:pt modelId="{F620660C-525C-4585-94BF-A961A8F7FD3E}" cxnId="{31D1C334-EE2B-48ED-93AF-28081863788F}" type="sibTrans">
      <dgm:prSet/>
      <dgm:spPr/>
    </dgm:pt>
    <dgm:pt modelId="{F6E0F3A7-5168-4DB0-BF58-7BB5DAEF4DA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overview of  event in dashboard and reports.</a:t>
          </a: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/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31CBFB7-F1D6-4A65-9C5E-A9B3D236A800}" cxnId="{D3B22969-876E-4F5D-825D-6D817F2713FE}" type="parTrans">
      <dgm:prSet/>
      <dgm:spPr/>
    </dgm:pt>
    <dgm:pt modelId="{81136604-B5A3-4958-9A2E-000D34D61948}" cxnId="{D3B22969-876E-4F5D-825D-6D817F2713FE}" type="sibTrans">
      <dgm:prSet/>
      <dgm:spPr/>
    </dgm:pt>
    <dgm:pt modelId="{EC2F8995-D4BC-4A2C-8955-B8F5371B96C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of complete dashboard</a:t>
          </a:r>
          <a:r>
            <a:rPr sz="600"/>
            <a:t/>
          </a:r>
          <a:endParaRPr sz="600"/>
        </a:p>
      </dgm:t>
    </dgm:pt>
    <dgm:pt modelId="{01588898-8408-427B-97AD-3F1A9A1BA520}" cxnId="{10FADD71-0BE1-40E7-9763-C7BA10549CB7}" type="parTrans">
      <dgm:prSet/>
      <dgm:spPr/>
    </dgm:pt>
    <dgm:pt modelId="{70AD1942-240C-47B6-88DE-F39BC080CB7E}" cxnId="{10FADD71-0BE1-40E7-9763-C7BA10549CB7}" type="sibTrans">
      <dgm:prSet/>
      <dgm:spPr/>
    </dgm:pt>
    <dgm:pt modelId="{AAA30AAF-D3F2-4584-9A40-77B2B204824C}">
      <dgm:prSet phldrT="[Text]" custT="1"/>
      <dgm:spPr/>
      <dgm:t>
        <a:bodyPr/>
        <a:lstStyle/>
        <a:p>
          <a:r>
            <a:rPr lang="en-IN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Faculty</a:t>
          </a:r>
        </a:p>
      </dgm:t>
    </dgm:pt>
    <dgm:pt modelId="{67D64540-9BFF-464B-8152-ED8DE05A18A2}" cxnId="{388EB5B9-F2B0-433F-A249-D9AA8AD03B0F}" type="parTrans">
      <dgm:prSet/>
      <dgm:spPr/>
      <dgm:t>
        <a:bodyPr/>
        <a:lstStyle/>
        <a:p>
          <a:endParaRPr lang="en-IN"/>
        </a:p>
      </dgm:t>
    </dgm:pt>
    <dgm:pt modelId="{A788B28B-1C71-45E0-A681-B34252FFDF16}" cxnId="{388EB5B9-F2B0-433F-A249-D9AA8AD03B0F}" type="sibTrans">
      <dgm:prSet/>
      <dgm:spPr/>
      <dgm:t>
        <a:bodyPr/>
        <a:lstStyle/>
        <a:p>
          <a:endParaRPr lang="en-IN"/>
        </a:p>
      </dgm:t>
    </dgm:pt>
    <dgm:pt modelId="{4608A229-8BCA-4C46-9EC7-EB9812305ABE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Create/Update/Delete Research</a:t>
          </a:r>
        </a:p>
      </dgm:t>
    </dgm:pt>
    <dgm:pt modelId="{4C2A5635-27BE-4D19-8913-8C9442224D7A}" cxnId="{B09A1B2E-8258-4B14-BE18-C6D59A6F2009}" type="parTrans">
      <dgm:prSet/>
      <dgm:spPr/>
      <dgm:t>
        <a:bodyPr/>
        <a:lstStyle/>
        <a:p>
          <a:endParaRPr lang="en-IN"/>
        </a:p>
      </dgm:t>
    </dgm:pt>
    <dgm:pt modelId="{A4AB31C4-977B-4AFB-B975-FBA2E9391429}" cxnId="{B09A1B2E-8258-4B14-BE18-C6D59A6F2009}" type="sibTrans">
      <dgm:prSet/>
      <dgm:spPr/>
      <dgm:t>
        <a:bodyPr/>
        <a:lstStyle/>
        <a:p>
          <a:endParaRPr lang="en-IN"/>
        </a:p>
      </dgm:t>
    </dgm:pt>
    <dgm:pt modelId="{CCAF845B-A60B-4E27-8EA6-E3B5DE923C7F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Syllabus</a:t>
          </a:r>
        </a:p>
      </dgm:t>
    </dgm:pt>
    <dgm:pt modelId="{734477C9-496D-466D-B07A-75D7C848DC40}" cxnId="{A979ED2D-A00B-48FD-A4CE-D832A3F2AF97}" type="parTrans">
      <dgm:prSet/>
      <dgm:spPr/>
      <dgm:t>
        <a:bodyPr/>
        <a:lstStyle/>
        <a:p>
          <a:endParaRPr lang="en-IN"/>
        </a:p>
      </dgm:t>
    </dgm:pt>
    <dgm:pt modelId="{C1B7A036-4E76-415F-8E76-F3DD17F1E420}" cxnId="{A979ED2D-A00B-48FD-A4CE-D832A3F2AF97}" type="sibTrans">
      <dgm:prSet/>
      <dgm:spPr/>
      <dgm:t>
        <a:bodyPr/>
        <a:lstStyle/>
        <a:p>
          <a:endParaRPr lang="en-IN"/>
        </a:p>
      </dgm:t>
    </dgm:pt>
    <dgm:pt modelId="{683B95B3-4638-4D8B-89DE-C7933BA1DAC7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Research Dashboard</a:t>
          </a:r>
        </a:p>
      </dgm:t>
    </dgm:pt>
    <dgm:pt modelId="{20566344-DF2B-4244-8290-D349AC297A35}" cxnId="{D12C56BF-16C2-4466-90B8-1FC05C49895D}" type="parTrans">
      <dgm:prSet/>
      <dgm:spPr/>
      <dgm:t>
        <a:bodyPr/>
        <a:lstStyle/>
        <a:p>
          <a:endParaRPr lang="en-IN"/>
        </a:p>
      </dgm:t>
    </dgm:pt>
    <dgm:pt modelId="{4A5FB945-AAE0-4B2D-AE12-EC250E34B464}" cxnId="{D12C56BF-16C2-4466-90B8-1FC05C49895D}" type="sibTrans">
      <dgm:prSet/>
      <dgm:spPr/>
      <dgm:t>
        <a:bodyPr/>
        <a:lstStyle/>
        <a:p>
          <a:endParaRPr lang="en-IN"/>
        </a:p>
      </dgm:t>
    </dgm:pt>
    <dgm:pt modelId="{3D0FFBD1-43C2-4796-8BF9-897F40ABBA63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overall dashboard</a:t>
          </a:r>
        </a:p>
      </dgm:t>
    </dgm:pt>
    <dgm:pt modelId="{7C3EF615-6074-4512-98EC-A077C60B203A}" cxnId="{65636135-CE6D-4A2E-821C-9D82EA9BCB79}" type="parTrans">
      <dgm:prSet/>
      <dgm:spPr/>
      <dgm:t>
        <a:bodyPr/>
        <a:lstStyle/>
        <a:p>
          <a:endParaRPr lang="en-IN"/>
        </a:p>
      </dgm:t>
    </dgm:pt>
    <dgm:pt modelId="{D14E8BD2-E6C2-47CE-A842-0C851FF203E0}" cxnId="{65636135-CE6D-4A2E-821C-9D82EA9BCB79}" type="sibTrans">
      <dgm:prSet/>
      <dgm:spPr/>
      <dgm:t>
        <a:bodyPr/>
        <a:lstStyle/>
        <a:p>
          <a:endParaRPr lang="en-IN"/>
        </a:p>
      </dgm:t>
    </dgm:pt>
    <dgm:pt modelId="{FFA24354-BEE1-4DB5-A62E-80CAD33A1AFF}">
      <dgm:prSet phldrT="[Text]" custT="1"/>
      <dgm:spPr/>
      <dgm:t>
        <a:bodyPr/>
        <a:lstStyle/>
        <a:p>
          <a:r>
            <a:rPr lang="en-IN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Student </a:t>
          </a:r>
        </a:p>
      </dgm:t>
    </dgm:pt>
    <dgm:pt modelId="{4DDF2ED4-3D78-471C-BF6D-FBE2B03B5531}" cxnId="{09FA50FD-5E47-4E86-862D-435C3A883DEC}" type="parTrans">
      <dgm:prSet/>
      <dgm:spPr/>
      <dgm:t>
        <a:bodyPr/>
        <a:lstStyle/>
        <a:p>
          <a:endParaRPr lang="en-IN"/>
        </a:p>
      </dgm:t>
    </dgm:pt>
    <dgm:pt modelId="{9D16AA4A-03BE-48F1-81A0-C8316086E9A8}" cxnId="{09FA50FD-5E47-4E86-862D-435C3A883DEC}" type="sibTrans">
      <dgm:prSet/>
      <dgm:spPr/>
      <dgm:t>
        <a:bodyPr/>
        <a:lstStyle/>
        <a:p>
          <a:endParaRPr lang="en-IN"/>
        </a:p>
      </dgm:t>
    </dgm:pt>
    <dgm:pt modelId="{52DE88A7-CD3D-4133-8558-44FE40FC945F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Syllabus</a:t>
          </a:r>
        </a:p>
      </dgm:t>
    </dgm:pt>
    <dgm:pt modelId="{AC833B67-0520-4F84-AF2D-1F5DFD545618}" cxnId="{BA18D17C-FEC3-48AD-A6D4-E3DAFE48E8BA}" type="parTrans">
      <dgm:prSet/>
      <dgm:spPr/>
      <dgm:t>
        <a:bodyPr/>
        <a:lstStyle/>
        <a:p>
          <a:endParaRPr lang="en-IN"/>
        </a:p>
      </dgm:t>
    </dgm:pt>
    <dgm:pt modelId="{D85A4F17-8793-45C6-AC49-9FD588093D1F}" cxnId="{BA18D17C-FEC3-48AD-A6D4-E3DAFE48E8BA}" type="sibTrans">
      <dgm:prSet/>
      <dgm:spPr/>
      <dgm:t>
        <a:bodyPr/>
        <a:lstStyle/>
        <a:p>
          <a:endParaRPr lang="en-IN"/>
        </a:p>
      </dgm:t>
    </dgm:pt>
    <dgm:pt modelId="{1F0714BA-65A0-435A-9B3A-7491805ADAA0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</a:t>
          </a:r>
          <a:r>
            <a:rPr lang="en-IN" sz="16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76EA3A-76C7-4B02-B19F-AC65412D97EC}" cxnId="{61762F3B-6E13-4BB2-8DE0-16A9472582B7}" type="parTrans">
      <dgm:prSet/>
      <dgm:spPr/>
      <dgm:t>
        <a:bodyPr/>
        <a:lstStyle/>
        <a:p>
          <a:endParaRPr lang="en-IN"/>
        </a:p>
      </dgm:t>
    </dgm:pt>
    <dgm:pt modelId="{55299CD9-4680-49A1-80AE-78E260566233}" cxnId="{61762F3B-6E13-4BB2-8DE0-16A9472582B7}" type="sibTrans">
      <dgm:prSet/>
      <dgm:spPr/>
      <dgm:t>
        <a:bodyPr/>
        <a:lstStyle/>
        <a:p>
          <a:endParaRPr lang="en-IN"/>
        </a:p>
      </dgm:t>
    </dgm:pt>
    <dgm:pt modelId="{483E2F65-A6A3-4AC0-887D-CF095C972A66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 events</a:t>
          </a:r>
        </a:p>
      </dgm:t>
    </dgm:pt>
    <dgm:pt modelId="{BF0BC7E8-FF7C-4CDE-9387-5FE98D65F104}" cxnId="{D12FC1C6-9AF8-46C2-9108-F0B253B97718}" type="parTrans">
      <dgm:prSet/>
      <dgm:spPr/>
      <dgm:t>
        <a:bodyPr/>
        <a:lstStyle/>
        <a:p>
          <a:endParaRPr lang="en-IN"/>
        </a:p>
      </dgm:t>
    </dgm:pt>
    <dgm:pt modelId="{C5875F2C-FBBE-4812-A207-CDAF8799A6CA}" cxnId="{D12FC1C6-9AF8-46C2-9108-F0B253B97718}" type="sibTrans">
      <dgm:prSet/>
      <dgm:spPr/>
      <dgm:t>
        <a:bodyPr/>
        <a:lstStyle/>
        <a:p>
          <a:endParaRPr lang="en-IN"/>
        </a:p>
      </dgm:t>
    </dgm:pt>
    <dgm:pt modelId="{B6F891B3-AF1F-44A2-9C90-8719899728A4}">
      <dgm:prSet phldrT="[Text]" custT="1"/>
      <dgm:spPr/>
      <dgm:t>
        <a:bodyPr/>
        <a:lstStyle/>
        <a:p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 overall dashboard</a:t>
          </a:r>
        </a:p>
      </dgm:t>
    </dgm:pt>
    <dgm:pt modelId="{2E2AEF5A-9230-4C33-9AE5-322FC2AE1A0C}" cxnId="{073DC050-CEDC-4D5C-B451-C84C46A794FD}" type="parTrans">
      <dgm:prSet/>
      <dgm:spPr/>
      <dgm:t>
        <a:bodyPr/>
        <a:lstStyle/>
        <a:p>
          <a:endParaRPr lang="en-IN"/>
        </a:p>
      </dgm:t>
    </dgm:pt>
    <dgm:pt modelId="{DFDDFB36-2E93-417E-80E8-ECFD67DE68E6}" cxnId="{073DC050-CEDC-4D5C-B451-C84C46A794FD}" type="sibTrans">
      <dgm:prSet/>
      <dgm:spPr/>
      <dgm:t>
        <a:bodyPr/>
        <a:lstStyle/>
        <a:p>
          <a:endParaRPr lang="en-IN"/>
        </a:p>
      </dgm:t>
    </dgm:pt>
    <dgm:pt modelId="{8FEE5795-8EB7-41E5-8070-24BD393A4B06}" type="pres">
      <dgm:prSet presAssocID="{57FB5D71-1263-4FEE-99E2-8448B04CC81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DFD6F-976B-4C71-B1E2-8C4D1FEDCBCE}" type="pres">
      <dgm:prSet presAssocID="{9D6AF2CE-DD18-49DC-85F8-7A4403FFB0F8}" presName="parentLin" presStyleCnt="0"/>
      <dgm:spPr/>
    </dgm:pt>
    <dgm:pt modelId="{9F1B2A48-D9EF-4B80-8B06-9487D181B7BE}" type="pres">
      <dgm:prSet presAssocID="{9D6AF2CE-DD18-49DC-85F8-7A4403FFB0F8}" presName="parentLeftMargin" presStyleCnt="0"/>
      <dgm:spPr/>
      <dgm:t>
        <a:bodyPr/>
        <a:lstStyle/>
        <a:p>
          <a:endParaRPr lang="en-US"/>
        </a:p>
      </dgm:t>
    </dgm:pt>
    <dgm:pt modelId="{E06018F9-BCD6-4BDB-9875-716F6EFE5DFB}" type="pres">
      <dgm:prSet presAssocID="{9D6AF2CE-DD18-49DC-85F8-7A4403FFB0F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4AB68-B2D5-41B8-ADC5-D40A04E409CA}" type="pres">
      <dgm:prSet presAssocID="{9D6AF2CE-DD18-49DC-85F8-7A4403FFB0F8}" presName="negativeSpace" presStyleCnt="0"/>
      <dgm:spPr/>
    </dgm:pt>
    <dgm:pt modelId="{B4D8E13A-ECDA-4DC2-944E-7306B891CFB9}" type="pres">
      <dgm:prSet presAssocID="{9D6AF2CE-DD18-49DC-85F8-7A4403FFB0F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99F18-E7A1-40D4-B95B-EBF303FDBB15}" type="pres">
      <dgm:prSet presAssocID="{43B5B3C9-417D-46FA-812B-B226382B332E}" presName="spaceBetweenRectangles" presStyleCnt="0"/>
      <dgm:spPr/>
    </dgm:pt>
    <dgm:pt modelId="{88278BB1-9F85-4865-A2E8-1DBCA9505D13}" type="pres">
      <dgm:prSet presAssocID="{AAA30AAF-D3F2-4584-9A40-77B2B204824C}" presName="parentLin" presStyleCnt="0"/>
      <dgm:spPr/>
    </dgm:pt>
    <dgm:pt modelId="{67DB09CF-66BE-4211-A462-E21D3C67C4DF}" type="pres">
      <dgm:prSet presAssocID="{AAA30AAF-D3F2-4584-9A40-77B2B204824C}" presName="parentLeftMargin" presStyleCnt="0"/>
      <dgm:spPr/>
      <dgm:t>
        <a:bodyPr/>
        <a:lstStyle/>
        <a:p>
          <a:endParaRPr lang="en-US"/>
        </a:p>
      </dgm:t>
    </dgm:pt>
    <dgm:pt modelId="{A88B3F2E-3DDF-4B3B-BD59-74BA5B2ADEE3}" type="pres">
      <dgm:prSet presAssocID="{AAA30AAF-D3F2-4584-9A40-77B2B204824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F3D5A-B1FC-4BFB-89E1-6053B71E9E3E}" type="pres">
      <dgm:prSet presAssocID="{AAA30AAF-D3F2-4584-9A40-77B2B204824C}" presName="negativeSpace" presStyleCnt="0"/>
      <dgm:spPr/>
    </dgm:pt>
    <dgm:pt modelId="{5A0AF48A-0D6F-49CB-96CD-6AE37C39610F}" type="pres">
      <dgm:prSet presAssocID="{AAA30AAF-D3F2-4584-9A40-77B2B204824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67DF4-C4C8-48DD-8A85-2638E21DF3D9}" type="pres">
      <dgm:prSet presAssocID="{A788B28B-1C71-45E0-A681-B34252FFDF16}" presName="spaceBetweenRectangles" presStyleCnt="0"/>
      <dgm:spPr/>
    </dgm:pt>
    <dgm:pt modelId="{985061B3-0A80-49EE-9619-72CA3E7C2616}" type="pres">
      <dgm:prSet presAssocID="{FFA24354-BEE1-4DB5-A62E-80CAD33A1AFF}" presName="parentLin" presStyleCnt="0"/>
      <dgm:spPr/>
    </dgm:pt>
    <dgm:pt modelId="{716C9113-5423-4C26-BA81-555580266C1A}" type="pres">
      <dgm:prSet presAssocID="{FFA24354-BEE1-4DB5-A62E-80CAD33A1AFF}" presName="parentLeftMargin" presStyleCnt="0"/>
      <dgm:spPr/>
      <dgm:t>
        <a:bodyPr/>
        <a:lstStyle/>
        <a:p>
          <a:endParaRPr lang="en-US"/>
        </a:p>
      </dgm:t>
    </dgm:pt>
    <dgm:pt modelId="{F8023CCF-1377-4611-A45A-70934A1A6906}" type="pres">
      <dgm:prSet presAssocID="{FFA24354-BEE1-4DB5-A62E-80CAD33A1AF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ED988-9C15-468D-B2FF-5EE77036CD5E}" type="pres">
      <dgm:prSet presAssocID="{FFA24354-BEE1-4DB5-A62E-80CAD33A1AFF}" presName="negativeSpace" presStyleCnt="0"/>
      <dgm:spPr/>
    </dgm:pt>
    <dgm:pt modelId="{99E3BCD9-99B7-40F0-9C5F-B1AE40756CAB}" type="pres">
      <dgm:prSet presAssocID="{FFA24354-BEE1-4DB5-A62E-80CAD33A1AF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2CA828-A091-40B2-AA7C-3DEEA236F87C}" srcId="{57FB5D71-1263-4FEE-99E2-8448B04CC814}" destId="{9D6AF2CE-DD18-49DC-85F8-7A4403FFB0F8}" srcOrd="0" destOrd="0" parTransId="{5ABF331C-70D4-46D9-9E52-6080F36FFAD1}" sibTransId="{43B5B3C9-417D-46FA-812B-B226382B332E}"/>
    <dgm:cxn modelId="{D70E49BF-EAC9-4022-9C43-F9507446CDA6}" srcId="{9D6AF2CE-DD18-49DC-85F8-7A4403FFB0F8}" destId="{DDDEFCD5-7661-4A27-90F3-C789888759F7}" srcOrd="0" destOrd="0" parTransId="{C2A82483-28A7-425D-9B0E-A26A4D5E9C1A}" sibTransId="{06BC6F07-4A1C-4C4D-82DC-BDA70E82F145}"/>
    <dgm:cxn modelId="{0A7387C8-0304-4B39-89D8-945EEC027D12}" srcId="{9D6AF2CE-DD18-49DC-85F8-7A4403FFB0F8}" destId="{2FE9EC38-42B0-4D7E-9C94-D5D1BD73F45C}" srcOrd="1" destOrd="0" parTransId="{519EE6A0-2444-4CE5-8370-096F8CC2BFC7}" sibTransId="{D310DBE8-8E59-4B83-B4D2-B1856CA7561F}"/>
    <dgm:cxn modelId="{816D0428-7122-43AA-80D3-B55F764BCE4F}" srcId="{9D6AF2CE-DD18-49DC-85F8-7A4403FFB0F8}" destId="{2C062926-B9C5-46F1-A6F6-34183315866B}" srcOrd="2" destOrd="0" parTransId="{A9683F1B-B25A-4E0E-A7E7-583CD39BDAC3}" sibTransId="{62D23FC7-3A48-48EF-A87C-284006624FA4}"/>
    <dgm:cxn modelId="{D40EF7C9-6AA0-40EB-BB4A-FEAC26A9DC3B}" srcId="{9D6AF2CE-DD18-49DC-85F8-7A4403FFB0F8}" destId="{17CD65B8-7C1C-43F0-835A-22127F6AED7D}" srcOrd="3" destOrd="0" parTransId="{FD40F08B-8AA7-49E2-B7AB-97454F70A648}" sibTransId="{BCDAB2D4-67B2-4A5B-B780-C098CB77CA5A}"/>
    <dgm:cxn modelId="{D630B9BB-5483-475A-9036-B5AA0C2967CB}" srcId="{9D6AF2CE-DD18-49DC-85F8-7A4403FFB0F8}" destId="{EF6F4996-A030-45F9-997F-247FDB3E7C1F}" srcOrd="4" destOrd="0" parTransId="{E34BD675-2393-4B9C-90CD-D18DACA62F47}" sibTransId="{3FC7EE79-0108-48D0-9595-A6AC878AC7C7}"/>
    <dgm:cxn modelId="{3D14C167-7943-49F7-811B-3D10DE8973A7}" srcId="{9D6AF2CE-DD18-49DC-85F8-7A4403FFB0F8}" destId="{7E847BEB-171B-43B7-9991-E941062E59DB}" srcOrd="5" destOrd="0" parTransId="{C1E67ED8-CCAD-46B5-A9DA-8E3FCF18AF56}" sibTransId="{AE94E671-0C14-404A-8606-699EE1508AC9}"/>
    <dgm:cxn modelId="{013C8E4A-A7E6-4554-A80F-201C745BE934}" srcId="{9D6AF2CE-DD18-49DC-85F8-7A4403FFB0F8}" destId="{C21DD107-B7C6-4932-9A1C-08C6ED7A514A}" srcOrd="6" destOrd="0" parTransId="{F54E9090-4F5A-45D6-933D-B0A68DE80E4E}" sibTransId="{E769F738-70E5-4928-B6FD-57963E00600B}"/>
    <dgm:cxn modelId="{31D1C334-EE2B-48ED-93AF-28081863788F}" srcId="{9D6AF2CE-DD18-49DC-85F8-7A4403FFB0F8}" destId="{5C28D66A-27E7-4C76-B56C-2142289F590E}" srcOrd="7" destOrd="0" parTransId="{81CAC177-4585-4217-ABAB-6B5E9B866F27}" sibTransId="{F620660C-525C-4585-94BF-A961A8F7FD3E}"/>
    <dgm:cxn modelId="{D3B22969-876E-4F5D-825D-6D817F2713FE}" srcId="{9D6AF2CE-DD18-49DC-85F8-7A4403FFB0F8}" destId="{F6E0F3A7-5168-4DB0-BF58-7BB5DAEF4DA5}" srcOrd="8" destOrd="0" parTransId="{C31CBFB7-F1D6-4A65-9C5E-A9B3D236A800}" sibTransId="{81136604-B5A3-4958-9A2E-000D34D61948}"/>
    <dgm:cxn modelId="{10FADD71-0BE1-40E7-9763-C7BA10549CB7}" srcId="{9D6AF2CE-DD18-49DC-85F8-7A4403FFB0F8}" destId="{EC2F8995-D4BC-4A2C-8955-B8F5371B96CA}" srcOrd="9" destOrd="0" parTransId="{01588898-8408-427B-97AD-3F1A9A1BA520}" sibTransId="{70AD1942-240C-47B6-88DE-F39BC080CB7E}"/>
    <dgm:cxn modelId="{388EB5B9-F2B0-433F-A249-D9AA8AD03B0F}" srcId="{57FB5D71-1263-4FEE-99E2-8448B04CC814}" destId="{AAA30AAF-D3F2-4584-9A40-77B2B204824C}" srcOrd="1" destOrd="0" parTransId="{67D64540-9BFF-464B-8152-ED8DE05A18A2}" sibTransId="{A788B28B-1C71-45E0-A681-B34252FFDF16}"/>
    <dgm:cxn modelId="{B09A1B2E-8258-4B14-BE18-C6D59A6F2009}" srcId="{AAA30AAF-D3F2-4584-9A40-77B2B204824C}" destId="{4608A229-8BCA-4C46-9EC7-EB9812305ABE}" srcOrd="0" destOrd="1" parTransId="{4C2A5635-27BE-4D19-8913-8C9442224D7A}" sibTransId="{A4AB31C4-977B-4AFB-B975-FBA2E9391429}"/>
    <dgm:cxn modelId="{A979ED2D-A00B-48FD-A4CE-D832A3F2AF97}" srcId="{AAA30AAF-D3F2-4584-9A40-77B2B204824C}" destId="{CCAF845B-A60B-4E27-8EA6-E3B5DE923C7F}" srcOrd="1" destOrd="1" parTransId="{734477C9-496D-466D-B07A-75D7C848DC40}" sibTransId="{C1B7A036-4E76-415F-8E76-F3DD17F1E420}"/>
    <dgm:cxn modelId="{D12C56BF-16C2-4466-90B8-1FC05C49895D}" srcId="{AAA30AAF-D3F2-4584-9A40-77B2B204824C}" destId="{683B95B3-4638-4D8B-89DE-C7933BA1DAC7}" srcOrd="2" destOrd="1" parTransId="{20566344-DF2B-4244-8290-D349AC297A35}" sibTransId="{4A5FB945-AAE0-4B2D-AE12-EC250E34B464}"/>
    <dgm:cxn modelId="{65636135-CE6D-4A2E-821C-9D82EA9BCB79}" srcId="{AAA30AAF-D3F2-4584-9A40-77B2B204824C}" destId="{3D0FFBD1-43C2-4796-8BF9-897F40ABBA63}" srcOrd="3" destOrd="1" parTransId="{7C3EF615-6074-4512-98EC-A077C60B203A}" sibTransId="{D14E8BD2-E6C2-47CE-A842-0C851FF203E0}"/>
    <dgm:cxn modelId="{09FA50FD-5E47-4E86-862D-435C3A883DEC}" srcId="{57FB5D71-1263-4FEE-99E2-8448B04CC814}" destId="{FFA24354-BEE1-4DB5-A62E-80CAD33A1AFF}" srcOrd="2" destOrd="0" parTransId="{4DDF2ED4-3D78-471C-BF6D-FBE2B03B5531}" sibTransId="{9D16AA4A-03BE-48F1-81A0-C8316086E9A8}"/>
    <dgm:cxn modelId="{BA18D17C-FEC3-48AD-A6D4-E3DAFE48E8BA}" srcId="{FFA24354-BEE1-4DB5-A62E-80CAD33A1AFF}" destId="{52DE88A7-CD3D-4133-8558-44FE40FC945F}" srcOrd="0" destOrd="2" parTransId="{AC833B67-0520-4F84-AF2D-1F5DFD545618}" sibTransId="{D85A4F17-8793-45C6-AC49-9FD588093D1F}"/>
    <dgm:cxn modelId="{61762F3B-6E13-4BB2-8DE0-16A9472582B7}" srcId="{FFA24354-BEE1-4DB5-A62E-80CAD33A1AFF}" destId="{1F0714BA-65A0-435A-9B3A-7491805ADAA0}" srcOrd="1" destOrd="2" parTransId="{D376EA3A-76C7-4B02-B19F-AC65412D97EC}" sibTransId="{55299CD9-4680-49A1-80AE-78E260566233}"/>
    <dgm:cxn modelId="{D12FC1C6-9AF8-46C2-9108-F0B253B97718}" srcId="{FFA24354-BEE1-4DB5-A62E-80CAD33A1AFF}" destId="{483E2F65-A6A3-4AC0-887D-CF095C972A66}" srcOrd="2" destOrd="2" parTransId="{BF0BC7E8-FF7C-4CDE-9387-5FE98D65F104}" sibTransId="{C5875F2C-FBBE-4812-A207-CDAF8799A6CA}"/>
    <dgm:cxn modelId="{073DC050-CEDC-4D5C-B451-C84C46A794FD}" srcId="{FFA24354-BEE1-4DB5-A62E-80CAD33A1AFF}" destId="{B6F891B3-AF1F-44A2-9C90-8719899728A4}" srcOrd="3" destOrd="2" parTransId="{2E2AEF5A-9230-4C33-9AE5-322FC2AE1A0C}" sibTransId="{DFDDFB36-2E93-417E-80E8-ECFD67DE68E6}"/>
    <dgm:cxn modelId="{68BF60DB-F8A3-4675-9269-9AF6007D7B44}" type="presOf" srcId="{57FB5D71-1263-4FEE-99E2-8448B04CC814}" destId="{8FEE5795-8EB7-41E5-8070-24BD393A4B06}" srcOrd="0" destOrd="0" presId="urn:microsoft.com/office/officeart/2005/8/layout/list1"/>
    <dgm:cxn modelId="{03958088-84F2-40EC-8A41-F0DAD3126804}" type="presParOf" srcId="{8FEE5795-8EB7-41E5-8070-24BD393A4B06}" destId="{F31DFD6F-976B-4C71-B1E2-8C4D1FEDCBCE}" srcOrd="0" destOrd="0" presId="urn:microsoft.com/office/officeart/2005/8/layout/list1"/>
    <dgm:cxn modelId="{6130B738-45CF-4600-991C-E1E1966BC5A7}" type="presParOf" srcId="{F31DFD6F-976B-4C71-B1E2-8C4D1FEDCBCE}" destId="{9F1B2A48-D9EF-4B80-8B06-9487D181B7BE}" srcOrd="0" destOrd="0" presId="urn:microsoft.com/office/officeart/2005/8/layout/list1"/>
    <dgm:cxn modelId="{76600459-B4E8-44ED-AAFB-864AD89E9CFD}" type="presOf" srcId="{9D6AF2CE-DD18-49DC-85F8-7A4403FFB0F8}" destId="{9F1B2A48-D9EF-4B80-8B06-9487D181B7BE}" srcOrd="0" destOrd="0" presId="urn:microsoft.com/office/officeart/2005/8/layout/list1"/>
    <dgm:cxn modelId="{55596D84-9F6A-48E3-AB1F-DACCEA8F6EE6}" type="presParOf" srcId="{F31DFD6F-976B-4C71-B1E2-8C4D1FEDCBCE}" destId="{E06018F9-BCD6-4BDB-9875-716F6EFE5DFB}" srcOrd="1" destOrd="0" presId="urn:microsoft.com/office/officeart/2005/8/layout/list1"/>
    <dgm:cxn modelId="{0689B676-1712-42C2-921F-34030815409F}" type="presOf" srcId="{9D6AF2CE-DD18-49DC-85F8-7A4403FFB0F8}" destId="{E06018F9-BCD6-4BDB-9875-716F6EFE5DFB}" srcOrd="0" destOrd="0" presId="urn:microsoft.com/office/officeart/2005/8/layout/list1"/>
    <dgm:cxn modelId="{FA21A957-949E-4528-BC46-C89FB659725B}" type="presParOf" srcId="{8FEE5795-8EB7-41E5-8070-24BD393A4B06}" destId="{5944AB68-B2D5-41B8-ADC5-D40A04E409CA}" srcOrd="1" destOrd="0" presId="urn:microsoft.com/office/officeart/2005/8/layout/list1"/>
    <dgm:cxn modelId="{46F8D8AD-A56B-4542-BA5C-48B0346AD4ED}" type="presParOf" srcId="{8FEE5795-8EB7-41E5-8070-24BD393A4B06}" destId="{B4D8E13A-ECDA-4DC2-944E-7306B891CFB9}" srcOrd="2" destOrd="0" presId="urn:microsoft.com/office/officeart/2005/8/layout/list1"/>
    <dgm:cxn modelId="{85BA38A4-752C-44F7-AAFA-100AB30CC2FE}" type="presOf" srcId="{DDDEFCD5-7661-4A27-90F3-C789888759F7}" destId="{B4D8E13A-ECDA-4DC2-944E-7306B891CFB9}" srcOrd="0" destOrd="0" presId="urn:microsoft.com/office/officeart/2005/8/layout/list1"/>
    <dgm:cxn modelId="{92B40D80-522A-44B9-9D8D-6E16864204E1}" type="presOf" srcId="{2FE9EC38-42B0-4D7E-9C94-D5D1BD73F45C}" destId="{B4D8E13A-ECDA-4DC2-944E-7306B891CFB9}" srcOrd="0" destOrd="1" presId="urn:microsoft.com/office/officeart/2005/8/layout/list1"/>
    <dgm:cxn modelId="{2B682D4B-06D6-4903-B32B-528864700CBC}" type="presOf" srcId="{2C062926-B9C5-46F1-A6F6-34183315866B}" destId="{B4D8E13A-ECDA-4DC2-944E-7306B891CFB9}" srcOrd="0" destOrd="2" presId="urn:microsoft.com/office/officeart/2005/8/layout/list1"/>
    <dgm:cxn modelId="{ABF8494E-37FD-4DC8-A9F0-1027BB461A6E}" type="presOf" srcId="{17CD65B8-7C1C-43F0-835A-22127F6AED7D}" destId="{B4D8E13A-ECDA-4DC2-944E-7306B891CFB9}" srcOrd="0" destOrd="3" presId="urn:microsoft.com/office/officeart/2005/8/layout/list1"/>
    <dgm:cxn modelId="{1FB20AA2-3D22-4773-93CF-FABC2613BBA8}" type="presOf" srcId="{EF6F4996-A030-45F9-997F-247FDB3E7C1F}" destId="{B4D8E13A-ECDA-4DC2-944E-7306B891CFB9}" srcOrd="0" destOrd="4" presId="urn:microsoft.com/office/officeart/2005/8/layout/list1"/>
    <dgm:cxn modelId="{0B0E7E81-D633-4247-823D-E0E2F06DF3C6}" type="presOf" srcId="{7E847BEB-171B-43B7-9991-E941062E59DB}" destId="{B4D8E13A-ECDA-4DC2-944E-7306B891CFB9}" srcOrd="0" destOrd="5" presId="urn:microsoft.com/office/officeart/2005/8/layout/list1"/>
    <dgm:cxn modelId="{7DF6EA4E-504C-4A7B-A3C9-51A1B51894E0}" type="presOf" srcId="{C21DD107-B7C6-4932-9A1C-08C6ED7A514A}" destId="{B4D8E13A-ECDA-4DC2-944E-7306B891CFB9}" srcOrd="0" destOrd="6" presId="urn:microsoft.com/office/officeart/2005/8/layout/list1"/>
    <dgm:cxn modelId="{ABC2B4D2-4724-4A1D-93E9-4F520E48E88F}" type="presOf" srcId="{5C28D66A-27E7-4C76-B56C-2142289F590E}" destId="{B4D8E13A-ECDA-4DC2-944E-7306B891CFB9}" srcOrd="0" destOrd="7" presId="urn:microsoft.com/office/officeart/2005/8/layout/list1"/>
    <dgm:cxn modelId="{33500211-9F93-4B10-8FF9-D485130DD1B4}" type="presOf" srcId="{F6E0F3A7-5168-4DB0-BF58-7BB5DAEF4DA5}" destId="{B4D8E13A-ECDA-4DC2-944E-7306B891CFB9}" srcOrd="0" destOrd="8" presId="urn:microsoft.com/office/officeart/2005/8/layout/list1"/>
    <dgm:cxn modelId="{88916D91-F71E-4181-929C-1033E2C86679}" type="presOf" srcId="{EC2F8995-D4BC-4A2C-8955-B8F5371B96CA}" destId="{B4D8E13A-ECDA-4DC2-944E-7306B891CFB9}" srcOrd="0" destOrd="9" presId="urn:microsoft.com/office/officeart/2005/8/layout/list1"/>
    <dgm:cxn modelId="{F8BE2A98-FBD7-4481-BF6F-33FB2F55FDDC}" type="presParOf" srcId="{8FEE5795-8EB7-41E5-8070-24BD393A4B06}" destId="{BF899F18-E7A1-40D4-B95B-EBF303FDBB15}" srcOrd="3" destOrd="0" presId="urn:microsoft.com/office/officeart/2005/8/layout/list1"/>
    <dgm:cxn modelId="{2DDD72CF-EE11-4D21-9E5F-EB83CBE1A5C4}" type="presParOf" srcId="{8FEE5795-8EB7-41E5-8070-24BD393A4B06}" destId="{88278BB1-9F85-4865-A2E8-1DBCA9505D13}" srcOrd="4" destOrd="0" presId="urn:microsoft.com/office/officeart/2005/8/layout/list1"/>
    <dgm:cxn modelId="{C13698DF-B882-44A6-A749-3B8D79E53F08}" type="presParOf" srcId="{88278BB1-9F85-4865-A2E8-1DBCA9505D13}" destId="{67DB09CF-66BE-4211-A462-E21D3C67C4DF}" srcOrd="0" destOrd="4" presId="urn:microsoft.com/office/officeart/2005/8/layout/list1"/>
    <dgm:cxn modelId="{874BDA04-AE94-453E-9C29-F328B85FDF11}" type="presOf" srcId="{AAA30AAF-D3F2-4584-9A40-77B2B204824C}" destId="{67DB09CF-66BE-4211-A462-E21D3C67C4DF}" srcOrd="0" destOrd="0" presId="urn:microsoft.com/office/officeart/2005/8/layout/list1"/>
    <dgm:cxn modelId="{96FC0182-54E2-43B7-8193-F05DCB1A47B7}" type="presParOf" srcId="{88278BB1-9F85-4865-A2E8-1DBCA9505D13}" destId="{A88B3F2E-3DDF-4B3B-BD59-74BA5B2ADEE3}" srcOrd="1" destOrd="4" presId="urn:microsoft.com/office/officeart/2005/8/layout/list1"/>
    <dgm:cxn modelId="{5D1C0FFD-7421-413E-9494-E82AF1C3E182}" type="presOf" srcId="{AAA30AAF-D3F2-4584-9A40-77B2B204824C}" destId="{A88B3F2E-3DDF-4B3B-BD59-74BA5B2ADEE3}" srcOrd="0" destOrd="0" presId="urn:microsoft.com/office/officeart/2005/8/layout/list1"/>
    <dgm:cxn modelId="{EC374FF2-9A9D-43CB-A689-C94BD65A5DE4}" type="presParOf" srcId="{8FEE5795-8EB7-41E5-8070-24BD393A4B06}" destId="{4D2F3D5A-B1FC-4BFB-89E1-6053B71E9E3E}" srcOrd="5" destOrd="0" presId="urn:microsoft.com/office/officeart/2005/8/layout/list1"/>
    <dgm:cxn modelId="{1A124D76-FD03-4084-8E0C-C5F25B963000}" type="presParOf" srcId="{8FEE5795-8EB7-41E5-8070-24BD393A4B06}" destId="{5A0AF48A-0D6F-49CB-96CD-6AE37C39610F}" srcOrd="6" destOrd="0" presId="urn:microsoft.com/office/officeart/2005/8/layout/list1"/>
    <dgm:cxn modelId="{C470BEBB-2909-4BA6-8574-038CC003767E}" type="presOf" srcId="{4608A229-8BCA-4C46-9EC7-EB9812305ABE}" destId="{5A0AF48A-0D6F-49CB-96CD-6AE37C39610F}" srcOrd="0" destOrd="0" presId="urn:microsoft.com/office/officeart/2005/8/layout/list1"/>
    <dgm:cxn modelId="{1C5A930E-D12C-45BA-A218-F896126717AC}" type="presOf" srcId="{CCAF845B-A60B-4E27-8EA6-E3B5DE923C7F}" destId="{5A0AF48A-0D6F-49CB-96CD-6AE37C39610F}" srcOrd="0" destOrd="1" presId="urn:microsoft.com/office/officeart/2005/8/layout/list1"/>
    <dgm:cxn modelId="{6DA078B5-92D4-46BC-B3CD-ACB8AAC74D0D}" type="presOf" srcId="{683B95B3-4638-4D8B-89DE-C7933BA1DAC7}" destId="{5A0AF48A-0D6F-49CB-96CD-6AE37C39610F}" srcOrd="0" destOrd="2" presId="urn:microsoft.com/office/officeart/2005/8/layout/list1"/>
    <dgm:cxn modelId="{B6A0CEA5-57EF-4D33-BA96-BF649916B39D}" type="presOf" srcId="{3D0FFBD1-43C2-4796-8BF9-897F40ABBA63}" destId="{5A0AF48A-0D6F-49CB-96CD-6AE37C39610F}" srcOrd="0" destOrd="3" presId="urn:microsoft.com/office/officeart/2005/8/layout/list1"/>
    <dgm:cxn modelId="{24191D3A-B1D6-45F4-BF03-A71D1930CEA4}" type="presParOf" srcId="{8FEE5795-8EB7-41E5-8070-24BD393A4B06}" destId="{3A667DF4-C4C8-48DD-8A85-2638E21DF3D9}" srcOrd="7" destOrd="0" presId="urn:microsoft.com/office/officeart/2005/8/layout/list1"/>
    <dgm:cxn modelId="{58968A94-D59F-4C24-85F6-CAE0D1E2A334}" type="presParOf" srcId="{8FEE5795-8EB7-41E5-8070-24BD393A4B06}" destId="{985061B3-0A80-49EE-9619-72CA3E7C2616}" srcOrd="8" destOrd="0" presId="urn:microsoft.com/office/officeart/2005/8/layout/list1"/>
    <dgm:cxn modelId="{3DA70ED2-812E-4933-959C-16A10D6C79A0}" type="presParOf" srcId="{985061B3-0A80-49EE-9619-72CA3E7C2616}" destId="{716C9113-5423-4C26-BA81-555580266C1A}" srcOrd="0" destOrd="8" presId="urn:microsoft.com/office/officeart/2005/8/layout/list1"/>
    <dgm:cxn modelId="{6079B993-437C-4233-9EE3-14A996E0DC6D}" type="presOf" srcId="{FFA24354-BEE1-4DB5-A62E-80CAD33A1AFF}" destId="{716C9113-5423-4C26-BA81-555580266C1A}" srcOrd="0" destOrd="0" presId="urn:microsoft.com/office/officeart/2005/8/layout/list1"/>
    <dgm:cxn modelId="{E02AA82C-1C39-4795-9EA6-25A03B38A0B4}" type="presParOf" srcId="{985061B3-0A80-49EE-9619-72CA3E7C2616}" destId="{F8023CCF-1377-4611-A45A-70934A1A6906}" srcOrd="1" destOrd="8" presId="urn:microsoft.com/office/officeart/2005/8/layout/list1"/>
    <dgm:cxn modelId="{CFEA5ACB-D119-43B1-B0B8-BF4BB6BDE185}" type="presOf" srcId="{FFA24354-BEE1-4DB5-A62E-80CAD33A1AFF}" destId="{F8023CCF-1377-4611-A45A-70934A1A6906}" srcOrd="0" destOrd="0" presId="urn:microsoft.com/office/officeart/2005/8/layout/list1"/>
    <dgm:cxn modelId="{9DFBB213-AFA5-4074-9082-A1C90F99CBC0}" type="presParOf" srcId="{8FEE5795-8EB7-41E5-8070-24BD393A4B06}" destId="{8FBED988-9C15-468D-B2FF-5EE77036CD5E}" srcOrd="9" destOrd="0" presId="urn:microsoft.com/office/officeart/2005/8/layout/list1"/>
    <dgm:cxn modelId="{AA0F8AB1-8671-4EEA-9C7F-89CDED5F41F0}" type="presParOf" srcId="{8FEE5795-8EB7-41E5-8070-24BD393A4B06}" destId="{99E3BCD9-99B7-40F0-9C5F-B1AE40756CAB}" srcOrd="10" destOrd="0" presId="urn:microsoft.com/office/officeart/2005/8/layout/list1"/>
    <dgm:cxn modelId="{425B3E19-ED0A-4C91-8584-B9B3E3F9B9BA}" type="presOf" srcId="{52DE88A7-CD3D-4133-8558-44FE40FC945F}" destId="{99E3BCD9-99B7-40F0-9C5F-B1AE40756CAB}" srcOrd="0" destOrd="0" presId="urn:microsoft.com/office/officeart/2005/8/layout/list1"/>
    <dgm:cxn modelId="{DD57CC74-12BC-41B1-A278-1B2B0DACCDF5}" type="presOf" srcId="{1F0714BA-65A0-435A-9B3A-7491805ADAA0}" destId="{99E3BCD9-99B7-40F0-9C5F-B1AE40756CAB}" srcOrd="0" destOrd="1" presId="urn:microsoft.com/office/officeart/2005/8/layout/list1"/>
    <dgm:cxn modelId="{9D1EF337-B555-4993-B8E2-CC573DD64A37}" type="presOf" srcId="{483E2F65-A6A3-4AC0-887D-CF095C972A66}" destId="{99E3BCD9-99B7-40F0-9C5F-B1AE40756CAB}" srcOrd="0" destOrd="2" presId="urn:microsoft.com/office/officeart/2005/8/layout/list1"/>
    <dgm:cxn modelId="{2363E092-DD3B-43B2-9515-9AB109BF60FB}" type="presOf" srcId="{B6F891B3-AF1F-44A2-9C90-8719899728A4}" destId="{99E3BCD9-99B7-40F0-9C5F-B1AE40756CAB}" srcOrd="0" destOrd="3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FCFD2-12E4-4B70-912C-0A0299C31B9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D548D9D5-A934-4885-BE4D-EB49AC8C4324}">
      <dgm:prSet phldrT="[Text]" custT="1"/>
      <dgm:spPr/>
      <dgm:t>
        <a:bodyPr/>
        <a:lstStyle/>
        <a:p>
          <a:r>
            <a:rPr lang="en-US" sz="3200" dirty="0"/>
            <a:t>Department Of Computer Science</a:t>
          </a:r>
          <a:endParaRPr lang="en-IN" sz="3200" dirty="0"/>
        </a:p>
      </dgm:t>
    </dgm:pt>
    <dgm:pt modelId="{722AB624-AA61-4618-A908-32F3E1302A97}" cxnId="{09DA0394-C4CE-4285-A2B9-60CA81C7C37C}" type="parTrans">
      <dgm:prSet/>
      <dgm:spPr/>
      <dgm:t>
        <a:bodyPr/>
        <a:lstStyle/>
        <a:p>
          <a:endParaRPr lang="en-IN"/>
        </a:p>
      </dgm:t>
    </dgm:pt>
    <dgm:pt modelId="{E32593F4-0FDE-4F35-A165-F32F61ED8B45}" cxnId="{09DA0394-C4CE-4285-A2B9-60CA81C7C37C}" type="sibTrans">
      <dgm:prSet/>
      <dgm:spPr/>
      <dgm:t>
        <a:bodyPr/>
        <a:lstStyle/>
        <a:p>
          <a:endParaRPr lang="en-IN"/>
        </a:p>
      </dgm:t>
    </dgm:pt>
    <dgm:pt modelId="{3F4C5489-65A2-4699-BE63-D5EEB6FA8E74}">
      <dgm:prSet phldrT="[Text]"/>
      <dgm:spPr/>
      <dgm:t>
        <a:bodyPr/>
        <a:lstStyle/>
        <a:p>
          <a:r>
            <a:rPr lang="en-US" dirty="0"/>
            <a:t>Home</a:t>
          </a:r>
          <a:endParaRPr lang="en-IN" dirty="0"/>
        </a:p>
      </dgm:t>
    </dgm:pt>
    <dgm:pt modelId="{5830726D-5701-42E4-97D1-B4CB26317ECB}" cxnId="{DED213D4-CCB7-4072-BA77-BD79F3B1AD7B}" type="parTrans">
      <dgm:prSet/>
      <dgm:spPr/>
      <dgm:t>
        <a:bodyPr/>
        <a:lstStyle/>
        <a:p>
          <a:endParaRPr lang="en-IN"/>
        </a:p>
      </dgm:t>
    </dgm:pt>
    <dgm:pt modelId="{278598F2-EAF2-41FC-BDA1-D099AE8B3126}" cxnId="{DED213D4-CCB7-4072-BA77-BD79F3B1AD7B}" type="sibTrans">
      <dgm:prSet/>
      <dgm:spPr/>
      <dgm:t>
        <a:bodyPr/>
        <a:lstStyle/>
        <a:p>
          <a:endParaRPr lang="en-IN"/>
        </a:p>
      </dgm:t>
    </dgm:pt>
    <dgm:pt modelId="{D1D3902D-16B7-447A-88EE-C0B262558861}">
      <dgm:prSet phldrT="[Text]"/>
      <dgm:spPr/>
      <dgm:t>
        <a:bodyPr/>
        <a:lstStyle/>
        <a:p>
          <a:r>
            <a:rPr lang="en-US" dirty="0"/>
            <a:t>Academics</a:t>
          </a:r>
          <a:endParaRPr lang="en-IN" dirty="0"/>
        </a:p>
      </dgm:t>
    </dgm:pt>
    <dgm:pt modelId="{EF353689-244D-4B09-A039-8AA8B70A38B8}" cxnId="{C1F7F4BB-F6B5-4E1F-85DC-AD41AD25739D}" type="parTrans">
      <dgm:prSet/>
      <dgm:spPr/>
      <dgm:t>
        <a:bodyPr/>
        <a:lstStyle/>
        <a:p>
          <a:endParaRPr lang="en-IN"/>
        </a:p>
      </dgm:t>
    </dgm:pt>
    <dgm:pt modelId="{D57DCD0B-75DC-417F-BC1B-9C216FE10E4E}" cxnId="{C1F7F4BB-F6B5-4E1F-85DC-AD41AD25739D}" type="sibTrans">
      <dgm:prSet/>
      <dgm:spPr/>
      <dgm:t>
        <a:bodyPr/>
        <a:lstStyle/>
        <a:p>
          <a:endParaRPr lang="en-IN"/>
        </a:p>
      </dgm:t>
    </dgm:pt>
    <dgm:pt modelId="{12E7AC49-9FC4-4882-9FCA-96A1FEEFF121}">
      <dgm:prSet phldrT="[Text]"/>
      <dgm:spPr/>
      <dgm:t>
        <a:bodyPr/>
        <a:lstStyle/>
        <a:p>
          <a:r>
            <a:rPr lang="en-US" dirty="0"/>
            <a:t>Faculty</a:t>
          </a:r>
          <a:endParaRPr lang="en-IN" dirty="0"/>
        </a:p>
      </dgm:t>
    </dgm:pt>
    <dgm:pt modelId="{5F60E8BB-5A78-4948-BAF2-CA6206081637}" cxnId="{11E8DE8A-81E6-4901-8A90-28F68498B957}" type="parTrans">
      <dgm:prSet/>
      <dgm:spPr/>
      <dgm:t>
        <a:bodyPr/>
        <a:lstStyle/>
        <a:p>
          <a:endParaRPr lang="en-IN"/>
        </a:p>
      </dgm:t>
    </dgm:pt>
    <dgm:pt modelId="{66A9D453-EC3E-492E-AD6E-0D2A8954B454}" cxnId="{11E8DE8A-81E6-4901-8A90-28F68498B957}" type="sibTrans">
      <dgm:prSet/>
      <dgm:spPr/>
      <dgm:t>
        <a:bodyPr/>
        <a:lstStyle/>
        <a:p>
          <a:endParaRPr lang="en-IN"/>
        </a:p>
      </dgm:t>
    </dgm:pt>
    <dgm:pt modelId="{D1DFCA91-A2D7-4D3B-ACE0-2C4C27305951}">
      <dgm:prSet phldrT="[Text]"/>
      <dgm:spPr/>
      <dgm:t>
        <a:bodyPr/>
        <a:lstStyle/>
        <a:p>
          <a:r>
            <a:rPr lang="en-US" dirty="0"/>
            <a:t>Events</a:t>
          </a:r>
          <a:endParaRPr lang="en-IN" dirty="0"/>
        </a:p>
      </dgm:t>
    </dgm:pt>
    <dgm:pt modelId="{FBBC0DEE-A8AE-4DD2-8BAF-F3C21A5B7B4B}" cxnId="{F39AB774-8746-460D-AAFE-F9A989DFDDC6}" type="parTrans">
      <dgm:prSet/>
      <dgm:spPr/>
      <dgm:t>
        <a:bodyPr/>
        <a:lstStyle/>
        <a:p>
          <a:endParaRPr lang="en-IN"/>
        </a:p>
      </dgm:t>
    </dgm:pt>
    <dgm:pt modelId="{EEEA5B18-E9C3-4E16-B6C9-0F18B6B7247A}" cxnId="{F39AB774-8746-460D-AAFE-F9A989DFDDC6}" type="sibTrans">
      <dgm:prSet/>
      <dgm:spPr/>
      <dgm:t>
        <a:bodyPr/>
        <a:lstStyle/>
        <a:p>
          <a:endParaRPr lang="en-IN"/>
        </a:p>
      </dgm:t>
    </dgm:pt>
    <dgm:pt modelId="{48C735E6-6CCE-4021-81AE-10F116AD8C4A}">
      <dgm:prSet phldrT="[Text]"/>
      <dgm:spPr/>
      <dgm:t>
        <a:bodyPr/>
        <a:lstStyle/>
        <a:p>
          <a:r>
            <a:rPr lang="en-US" dirty="0"/>
            <a:t>About</a:t>
          </a:r>
          <a:endParaRPr lang="en-IN" dirty="0"/>
        </a:p>
      </dgm:t>
    </dgm:pt>
    <dgm:pt modelId="{D78618F4-B32D-4E6C-8B59-7F6D6285AACA}" cxnId="{01B1B4A0-C15D-4021-A57A-23C1C7345922}" type="parTrans">
      <dgm:prSet/>
      <dgm:spPr/>
      <dgm:t>
        <a:bodyPr/>
        <a:lstStyle/>
        <a:p>
          <a:endParaRPr lang="en-IN"/>
        </a:p>
      </dgm:t>
    </dgm:pt>
    <dgm:pt modelId="{562020CC-5CB5-442F-AB59-D2A5CAE381A1}" cxnId="{01B1B4A0-C15D-4021-A57A-23C1C7345922}" type="sibTrans">
      <dgm:prSet/>
      <dgm:spPr/>
      <dgm:t>
        <a:bodyPr/>
        <a:lstStyle/>
        <a:p>
          <a:endParaRPr lang="en-IN"/>
        </a:p>
      </dgm:t>
    </dgm:pt>
    <dgm:pt modelId="{3CE8FD71-B3D9-4678-B464-BEF9E7E8EFF5}">
      <dgm:prSet phldrT="[Text]"/>
      <dgm:spPr/>
      <dgm:t>
        <a:bodyPr/>
        <a:lstStyle/>
        <a:p>
          <a:r>
            <a:rPr lang="en-US" dirty="0"/>
            <a:t>Sign in </a:t>
          </a:r>
          <a:endParaRPr lang="en-IN" dirty="0"/>
        </a:p>
      </dgm:t>
    </dgm:pt>
    <dgm:pt modelId="{4019CB13-13D2-4236-9395-0E81EDACDA0B}" cxnId="{EC59FAF7-DD2E-4B96-B427-4AB7D026CD34}" type="parTrans">
      <dgm:prSet/>
      <dgm:spPr/>
      <dgm:t>
        <a:bodyPr/>
        <a:lstStyle/>
        <a:p>
          <a:endParaRPr lang="en-IN"/>
        </a:p>
      </dgm:t>
    </dgm:pt>
    <dgm:pt modelId="{406E4AFF-222D-46D8-99BE-B8FC269235C5}" cxnId="{EC59FAF7-DD2E-4B96-B427-4AB7D026CD34}" type="sibTrans">
      <dgm:prSet/>
      <dgm:spPr/>
      <dgm:t>
        <a:bodyPr/>
        <a:lstStyle/>
        <a:p>
          <a:endParaRPr lang="en-IN"/>
        </a:p>
      </dgm:t>
    </dgm:pt>
    <dgm:pt modelId="{07D0D730-7C3A-4346-99BA-61ED6751DB80}">
      <dgm:prSet phldrT="[Text]"/>
      <dgm:spPr/>
      <dgm:t>
        <a:bodyPr/>
        <a:lstStyle/>
        <a:p>
          <a:r>
            <a:rPr lang="en-US" dirty="0"/>
            <a:t>Search</a:t>
          </a:r>
          <a:endParaRPr lang="en-IN" dirty="0"/>
        </a:p>
      </dgm:t>
    </dgm:pt>
    <dgm:pt modelId="{2FD978D7-D17F-42D0-A5B8-EF77CAE698D2}" cxnId="{4BF4DE66-63BD-45C4-91CF-149E6A5A866C}" type="parTrans">
      <dgm:prSet/>
      <dgm:spPr/>
      <dgm:t>
        <a:bodyPr/>
        <a:lstStyle/>
        <a:p>
          <a:endParaRPr lang="en-IN"/>
        </a:p>
      </dgm:t>
    </dgm:pt>
    <dgm:pt modelId="{960BC345-899A-4660-9874-BB30E20F4C25}" cxnId="{4BF4DE66-63BD-45C4-91CF-149E6A5A866C}" type="sibTrans">
      <dgm:prSet/>
      <dgm:spPr/>
      <dgm:t>
        <a:bodyPr/>
        <a:lstStyle/>
        <a:p>
          <a:endParaRPr lang="en-IN"/>
        </a:p>
      </dgm:t>
    </dgm:pt>
    <dgm:pt modelId="{EF6877A5-68E9-4DAA-92A9-3AE98B8B8C21}">
      <dgm:prSet phldrT="[Text]"/>
      <dgm:spPr/>
      <dgm:t>
        <a:bodyPr/>
        <a:lstStyle/>
        <a:p>
          <a:r>
            <a:rPr lang="en-US" dirty="0"/>
            <a:t>Sign up</a:t>
          </a:r>
          <a:endParaRPr lang="en-IN" dirty="0"/>
        </a:p>
      </dgm:t>
    </dgm:pt>
    <dgm:pt modelId="{A0929B8D-1DC4-4241-9E23-1394445F6922}" cxnId="{05756465-7B85-4447-9A57-598CA9AC8109}" type="parTrans">
      <dgm:prSet/>
      <dgm:spPr/>
      <dgm:t>
        <a:bodyPr/>
        <a:lstStyle/>
        <a:p>
          <a:endParaRPr lang="en-IN"/>
        </a:p>
      </dgm:t>
    </dgm:pt>
    <dgm:pt modelId="{F47FEBA8-CFAA-46A4-9A49-36BC3A3F1EDA}" cxnId="{05756465-7B85-4447-9A57-598CA9AC8109}" type="sibTrans">
      <dgm:prSet/>
      <dgm:spPr/>
      <dgm:t>
        <a:bodyPr/>
        <a:lstStyle/>
        <a:p>
          <a:endParaRPr lang="en-IN"/>
        </a:p>
      </dgm:t>
    </dgm:pt>
    <dgm:pt modelId="{DABDDBC7-6E51-40CF-9B9F-C4449AD52810}">
      <dgm:prSet phldrT="[Text]"/>
      <dgm:spPr/>
      <dgm:t>
        <a:bodyPr/>
        <a:lstStyle/>
        <a:p>
          <a:r>
            <a:rPr lang="en-US" dirty="0"/>
            <a:t>Registration</a:t>
          </a:r>
        </a:p>
        <a:p>
          <a:r>
            <a:rPr lang="en-US" dirty="0"/>
            <a:t>(With Mail Authentication)</a:t>
          </a:r>
          <a:endParaRPr lang="en-IN" dirty="0"/>
        </a:p>
      </dgm:t>
    </dgm:pt>
    <dgm:pt modelId="{075BCC49-92BD-43EF-8CBB-EFAF321D2FD3}" cxnId="{628D1D0D-C4EC-4522-8540-73E4A303CEF2}" type="parTrans">
      <dgm:prSet/>
      <dgm:spPr/>
      <dgm:t>
        <a:bodyPr/>
        <a:lstStyle/>
        <a:p>
          <a:endParaRPr lang="en-IN"/>
        </a:p>
      </dgm:t>
    </dgm:pt>
    <dgm:pt modelId="{4D3FCD37-00E5-4B6F-839D-8475938B8E73}" cxnId="{628D1D0D-C4EC-4522-8540-73E4A303CEF2}" type="sibTrans">
      <dgm:prSet/>
      <dgm:spPr/>
      <dgm:t>
        <a:bodyPr/>
        <a:lstStyle/>
        <a:p>
          <a:endParaRPr lang="en-IN"/>
        </a:p>
      </dgm:t>
    </dgm:pt>
    <dgm:pt modelId="{B564ABC1-21E5-4939-937B-38B43F4DC578}" type="pres">
      <dgm:prSet presAssocID="{70CFCFD2-12E4-4B70-912C-0A0299C31B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58769DC-D8A5-4A46-97A0-3CB0EE40AF27}" type="pres">
      <dgm:prSet presAssocID="{D548D9D5-A934-4885-BE4D-EB49AC8C4324}" presName="hierRoot1" presStyleCnt="0">
        <dgm:presLayoutVars>
          <dgm:hierBranch val="init"/>
        </dgm:presLayoutVars>
      </dgm:prSet>
      <dgm:spPr/>
    </dgm:pt>
    <dgm:pt modelId="{9111FA6F-11AA-48BD-961C-3F074BA9D4DC}" type="pres">
      <dgm:prSet presAssocID="{D548D9D5-A934-4885-BE4D-EB49AC8C4324}" presName="rootComposite1" presStyleCnt="0"/>
      <dgm:spPr/>
    </dgm:pt>
    <dgm:pt modelId="{D6F36C9C-63E3-43B9-AE86-2CAC6DA42153}" type="pres">
      <dgm:prSet presAssocID="{D548D9D5-A934-4885-BE4D-EB49AC8C4324}" presName="rootText1" presStyleLbl="node0" presStyleIdx="0" presStyleCnt="1" custScaleX="114972" custScaleY="2761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4E863-DDC8-4F90-9DD9-D6268FACA9CA}" type="pres">
      <dgm:prSet presAssocID="{D548D9D5-A934-4885-BE4D-EB49AC8C43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522FE3E-24FE-418B-8F21-BE29DF3A8599}" type="pres">
      <dgm:prSet presAssocID="{D548D9D5-A934-4885-BE4D-EB49AC8C4324}" presName="hierChild2" presStyleCnt="0"/>
      <dgm:spPr/>
    </dgm:pt>
    <dgm:pt modelId="{E0BF4D87-9B8A-478F-A907-134F80498375}" type="pres">
      <dgm:prSet presAssocID="{5830726D-5701-42E4-97D1-B4CB26317ECB}" presName="Name64" presStyleLbl="parChTrans1D2" presStyleIdx="0" presStyleCnt="7"/>
      <dgm:spPr/>
      <dgm:t>
        <a:bodyPr/>
        <a:lstStyle/>
        <a:p>
          <a:endParaRPr lang="en-US"/>
        </a:p>
      </dgm:t>
    </dgm:pt>
    <dgm:pt modelId="{09324D19-C52E-4CEE-9D8E-80B392A202BF}" type="pres">
      <dgm:prSet presAssocID="{3F4C5489-65A2-4699-BE63-D5EEB6FA8E74}" presName="hierRoot2" presStyleCnt="0">
        <dgm:presLayoutVars>
          <dgm:hierBranch val="init"/>
        </dgm:presLayoutVars>
      </dgm:prSet>
      <dgm:spPr/>
    </dgm:pt>
    <dgm:pt modelId="{3AAD0753-28D8-41B2-A45D-9F13C6DA6B6E}" type="pres">
      <dgm:prSet presAssocID="{3F4C5489-65A2-4699-BE63-D5EEB6FA8E74}" presName="rootComposite" presStyleCnt="0"/>
      <dgm:spPr/>
    </dgm:pt>
    <dgm:pt modelId="{C551C0B6-529F-430F-8268-814DD1CD8CE8}" type="pres">
      <dgm:prSet presAssocID="{3F4C5489-65A2-4699-BE63-D5EEB6FA8E74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EBAE9-4CD3-4880-B022-2A82EBD58028}" type="pres">
      <dgm:prSet presAssocID="{3F4C5489-65A2-4699-BE63-D5EEB6FA8E74}" presName="rootConnector" presStyleLbl="node2" presStyleIdx="0" presStyleCnt="7"/>
      <dgm:spPr/>
      <dgm:t>
        <a:bodyPr/>
        <a:lstStyle/>
        <a:p>
          <a:endParaRPr lang="en-US"/>
        </a:p>
      </dgm:t>
    </dgm:pt>
    <dgm:pt modelId="{7310EDD5-4082-4142-8293-3C371507169D}" type="pres">
      <dgm:prSet presAssocID="{3F4C5489-65A2-4699-BE63-D5EEB6FA8E74}" presName="hierChild4" presStyleCnt="0"/>
      <dgm:spPr/>
    </dgm:pt>
    <dgm:pt modelId="{77E1C5D9-1D7B-4E4E-8EAB-0BC44C4F26E4}" type="pres">
      <dgm:prSet presAssocID="{3F4C5489-65A2-4699-BE63-D5EEB6FA8E74}" presName="hierChild5" presStyleCnt="0"/>
      <dgm:spPr/>
    </dgm:pt>
    <dgm:pt modelId="{14C77DED-6F09-493E-A71D-8E55DD974FAE}" type="pres">
      <dgm:prSet presAssocID="{EF353689-244D-4B09-A039-8AA8B70A38B8}" presName="Name64" presStyleLbl="parChTrans1D2" presStyleIdx="1" presStyleCnt="7"/>
      <dgm:spPr/>
      <dgm:t>
        <a:bodyPr/>
        <a:lstStyle/>
        <a:p>
          <a:endParaRPr lang="en-US"/>
        </a:p>
      </dgm:t>
    </dgm:pt>
    <dgm:pt modelId="{55BADA1A-AEF1-4AD0-BF18-6C42AD600B47}" type="pres">
      <dgm:prSet presAssocID="{D1D3902D-16B7-447A-88EE-C0B262558861}" presName="hierRoot2" presStyleCnt="0">
        <dgm:presLayoutVars>
          <dgm:hierBranch val="init"/>
        </dgm:presLayoutVars>
      </dgm:prSet>
      <dgm:spPr/>
    </dgm:pt>
    <dgm:pt modelId="{9132F969-107A-4D19-92D6-6A43C118BC1D}" type="pres">
      <dgm:prSet presAssocID="{D1D3902D-16B7-447A-88EE-C0B262558861}" presName="rootComposite" presStyleCnt="0"/>
      <dgm:spPr/>
    </dgm:pt>
    <dgm:pt modelId="{A9400EAF-0A9F-455D-9117-52EAD0BAD4EB}" type="pres">
      <dgm:prSet presAssocID="{D1D3902D-16B7-447A-88EE-C0B262558861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5D08DE-7B7A-4AE3-808F-E8725805937B}" type="pres">
      <dgm:prSet presAssocID="{D1D3902D-16B7-447A-88EE-C0B262558861}" presName="rootConnector" presStyleLbl="node2" presStyleIdx="1" presStyleCnt="7"/>
      <dgm:spPr/>
      <dgm:t>
        <a:bodyPr/>
        <a:lstStyle/>
        <a:p>
          <a:endParaRPr lang="en-US"/>
        </a:p>
      </dgm:t>
    </dgm:pt>
    <dgm:pt modelId="{5DB6683C-0DAD-4422-84DD-35FA0AEB544C}" type="pres">
      <dgm:prSet presAssocID="{D1D3902D-16B7-447A-88EE-C0B262558861}" presName="hierChild4" presStyleCnt="0"/>
      <dgm:spPr/>
    </dgm:pt>
    <dgm:pt modelId="{CA9B78BE-03E2-4E9D-85A5-0CD0E845763B}" type="pres">
      <dgm:prSet presAssocID="{D1D3902D-16B7-447A-88EE-C0B262558861}" presName="hierChild5" presStyleCnt="0"/>
      <dgm:spPr/>
    </dgm:pt>
    <dgm:pt modelId="{171AD307-FAF3-4C7B-A17E-D867B95E0515}" type="pres">
      <dgm:prSet presAssocID="{5F60E8BB-5A78-4948-BAF2-CA6206081637}" presName="Name64" presStyleLbl="parChTrans1D2" presStyleIdx="2" presStyleCnt="7"/>
      <dgm:spPr/>
      <dgm:t>
        <a:bodyPr/>
        <a:lstStyle/>
        <a:p>
          <a:endParaRPr lang="en-US"/>
        </a:p>
      </dgm:t>
    </dgm:pt>
    <dgm:pt modelId="{C90BFDE6-8A7D-46AF-8944-55363AD2E286}" type="pres">
      <dgm:prSet presAssocID="{12E7AC49-9FC4-4882-9FCA-96A1FEEFF121}" presName="hierRoot2" presStyleCnt="0">
        <dgm:presLayoutVars>
          <dgm:hierBranch val="init"/>
        </dgm:presLayoutVars>
      </dgm:prSet>
      <dgm:spPr/>
    </dgm:pt>
    <dgm:pt modelId="{908FC22C-522B-4409-9FB1-CFB252E59CCB}" type="pres">
      <dgm:prSet presAssocID="{12E7AC49-9FC4-4882-9FCA-96A1FEEFF121}" presName="rootComposite" presStyleCnt="0"/>
      <dgm:spPr/>
    </dgm:pt>
    <dgm:pt modelId="{5A1A2157-DDC6-47C1-81E6-E3644F8F9450}" type="pres">
      <dgm:prSet presAssocID="{12E7AC49-9FC4-4882-9FCA-96A1FEEFF121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9997E3-19E3-4C74-BA70-33224741F41D}" type="pres">
      <dgm:prSet presAssocID="{12E7AC49-9FC4-4882-9FCA-96A1FEEFF121}" presName="rootConnector" presStyleLbl="node2" presStyleIdx="2" presStyleCnt="7"/>
      <dgm:spPr/>
      <dgm:t>
        <a:bodyPr/>
        <a:lstStyle/>
        <a:p>
          <a:endParaRPr lang="en-US"/>
        </a:p>
      </dgm:t>
    </dgm:pt>
    <dgm:pt modelId="{5A2BF846-0484-4653-88F7-89AF090ACBFB}" type="pres">
      <dgm:prSet presAssocID="{12E7AC49-9FC4-4882-9FCA-96A1FEEFF121}" presName="hierChild4" presStyleCnt="0"/>
      <dgm:spPr/>
    </dgm:pt>
    <dgm:pt modelId="{C81250D6-6986-4B87-8C57-673FEB898B1B}" type="pres">
      <dgm:prSet presAssocID="{12E7AC49-9FC4-4882-9FCA-96A1FEEFF121}" presName="hierChild5" presStyleCnt="0"/>
      <dgm:spPr/>
    </dgm:pt>
    <dgm:pt modelId="{87140607-30C6-4392-8DD2-4176C0C74E41}" type="pres">
      <dgm:prSet presAssocID="{FBBC0DEE-A8AE-4DD2-8BAF-F3C21A5B7B4B}" presName="Name64" presStyleLbl="parChTrans1D2" presStyleIdx="3" presStyleCnt="7"/>
      <dgm:spPr/>
      <dgm:t>
        <a:bodyPr/>
        <a:lstStyle/>
        <a:p>
          <a:endParaRPr lang="en-US"/>
        </a:p>
      </dgm:t>
    </dgm:pt>
    <dgm:pt modelId="{2B9F8387-7188-4719-BB48-3086CB351B96}" type="pres">
      <dgm:prSet presAssocID="{D1DFCA91-A2D7-4D3B-ACE0-2C4C27305951}" presName="hierRoot2" presStyleCnt="0">
        <dgm:presLayoutVars>
          <dgm:hierBranch val="init"/>
        </dgm:presLayoutVars>
      </dgm:prSet>
      <dgm:spPr/>
    </dgm:pt>
    <dgm:pt modelId="{6F201236-AC21-42F9-B8CF-1BDCB7B9AB16}" type="pres">
      <dgm:prSet presAssocID="{D1DFCA91-A2D7-4D3B-ACE0-2C4C27305951}" presName="rootComposite" presStyleCnt="0"/>
      <dgm:spPr/>
    </dgm:pt>
    <dgm:pt modelId="{08D62FF8-8809-4C04-B8C8-9CEBA00B489C}" type="pres">
      <dgm:prSet presAssocID="{D1DFCA91-A2D7-4D3B-ACE0-2C4C27305951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3447C8-EC32-4CC4-922D-EA2D0C6D3B78}" type="pres">
      <dgm:prSet presAssocID="{D1DFCA91-A2D7-4D3B-ACE0-2C4C27305951}" presName="rootConnector" presStyleLbl="node2" presStyleIdx="3" presStyleCnt="7"/>
      <dgm:spPr/>
      <dgm:t>
        <a:bodyPr/>
        <a:lstStyle/>
        <a:p>
          <a:endParaRPr lang="en-US"/>
        </a:p>
      </dgm:t>
    </dgm:pt>
    <dgm:pt modelId="{F74030D4-6C59-4935-BF08-37E4A4B13F50}" type="pres">
      <dgm:prSet presAssocID="{D1DFCA91-A2D7-4D3B-ACE0-2C4C27305951}" presName="hierChild4" presStyleCnt="0"/>
      <dgm:spPr/>
    </dgm:pt>
    <dgm:pt modelId="{CA31860D-582E-4910-B47D-1E6CE13422B0}" type="pres">
      <dgm:prSet presAssocID="{D1DFCA91-A2D7-4D3B-ACE0-2C4C27305951}" presName="hierChild5" presStyleCnt="0"/>
      <dgm:spPr/>
    </dgm:pt>
    <dgm:pt modelId="{22FE367E-8199-47C8-AB38-F65E649FAE8B}" type="pres">
      <dgm:prSet presAssocID="{D78618F4-B32D-4E6C-8B59-7F6D6285AACA}" presName="Name64" presStyleLbl="parChTrans1D2" presStyleIdx="4" presStyleCnt="7"/>
      <dgm:spPr/>
      <dgm:t>
        <a:bodyPr/>
        <a:lstStyle/>
        <a:p>
          <a:endParaRPr lang="en-US"/>
        </a:p>
      </dgm:t>
    </dgm:pt>
    <dgm:pt modelId="{E78FAB72-DCE2-4DF6-8DD2-9978DA0826C4}" type="pres">
      <dgm:prSet presAssocID="{48C735E6-6CCE-4021-81AE-10F116AD8C4A}" presName="hierRoot2" presStyleCnt="0">
        <dgm:presLayoutVars>
          <dgm:hierBranch val="init"/>
        </dgm:presLayoutVars>
      </dgm:prSet>
      <dgm:spPr/>
    </dgm:pt>
    <dgm:pt modelId="{2D65E6FE-F230-471E-ABDF-A8909B916B5C}" type="pres">
      <dgm:prSet presAssocID="{48C735E6-6CCE-4021-81AE-10F116AD8C4A}" presName="rootComposite" presStyleCnt="0"/>
      <dgm:spPr/>
    </dgm:pt>
    <dgm:pt modelId="{1BDA52B2-10CB-48CE-8930-6EFE1198D88E}" type="pres">
      <dgm:prSet presAssocID="{48C735E6-6CCE-4021-81AE-10F116AD8C4A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5BAE1F-78B4-41E0-A3F1-3F8AE8E9406A}" type="pres">
      <dgm:prSet presAssocID="{48C735E6-6CCE-4021-81AE-10F116AD8C4A}" presName="rootConnector" presStyleLbl="node2" presStyleIdx="4" presStyleCnt="7"/>
      <dgm:spPr/>
      <dgm:t>
        <a:bodyPr/>
        <a:lstStyle/>
        <a:p>
          <a:endParaRPr lang="en-US"/>
        </a:p>
      </dgm:t>
    </dgm:pt>
    <dgm:pt modelId="{407CF5A1-0943-4126-9F6E-FB17E03D3182}" type="pres">
      <dgm:prSet presAssocID="{48C735E6-6CCE-4021-81AE-10F116AD8C4A}" presName="hierChild4" presStyleCnt="0"/>
      <dgm:spPr/>
    </dgm:pt>
    <dgm:pt modelId="{2416AEE7-7649-4FD7-A2D0-AAAC3316320B}" type="pres">
      <dgm:prSet presAssocID="{48C735E6-6CCE-4021-81AE-10F116AD8C4A}" presName="hierChild5" presStyleCnt="0"/>
      <dgm:spPr/>
    </dgm:pt>
    <dgm:pt modelId="{6A54837C-7E27-4ACB-B674-AB991AA58071}" type="pres">
      <dgm:prSet presAssocID="{4019CB13-13D2-4236-9395-0E81EDACDA0B}" presName="Name64" presStyleLbl="parChTrans1D2" presStyleIdx="5" presStyleCnt="7"/>
      <dgm:spPr/>
      <dgm:t>
        <a:bodyPr/>
        <a:lstStyle/>
        <a:p>
          <a:endParaRPr lang="en-US"/>
        </a:p>
      </dgm:t>
    </dgm:pt>
    <dgm:pt modelId="{14542E25-00A1-48DA-8FA2-483DD847F912}" type="pres">
      <dgm:prSet presAssocID="{3CE8FD71-B3D9-4678-B464-BEF9E7E8EFF5}" presName="hierRoot2" presStyleCnt="0">
        <dgm:presLayoutVars>
          <dgm:hierBranch val="init"/>
        </dgm:presLayoutVars>
      </dgm:prSet>
      <dgm:spPr/>
    </dgm:pt>
    <dgm:pt modelId="{8BCF1B5A-F305-42AE-AC46-93ADB03B2492}" type="pres">
      <dgm:prSet presAssocID="{3CE8FD71-B3D9-4678-B464-BEF9E7E8EFF5}" presName="rootComposite" presStyleCnt="0"/>
      <dgm:spPr/>
    </dgm:pt>
    <dgm:pt modelId="{400D841B-4DB4-4F02-AC6C-CAB895C935C9}" type="pres">
      <dgm:prSet presAssocID="{3CE8FD71-B3D9-4678-B464-BEF9E7E8EFF5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0F22B-4AFF-451F-84DA-5205832558FB}" type="pres">
      <dgm:prSet presAssocID="{3CE8FD71-B3D9-4678-B464-BEF9E7E8EFF5}" presName="rootConnector" presStyleLbl="node2" presStyleIdx="5" presStyleCnt="7"/>
      <dgm:spPr/>
      <dgm:t>
        <a:bodyPr/>
        <a:lstStyle/>
        <a:p>
          <a:endParaRPr lang="en-US"/>
        </a:p>
      </dgm:t>
    </dgm:pt>
    <dgm:pt modelId="{8DC145F2-1A66-4DC7-B0EC-AD6C4BC5EBD6}" type="pres">
      <dgm:prSet presAssocID="{3CE8FD71-B3D9-4678-B464-BEF9E7E8EFF5}" presName="hierChild4" presStyleCnt="0"/>
      <dgm:spPr/>
    </dgm:pt>
    <dgm:pt modelId="{74C52F07-0E94-4A39-941D-D3810FC53D2C}" type="pres">
      <dgm:prSet presAssocID="{A0929B8D-1DC4-4241-9E23-1394445F6922}" presName="Name64" presStyleLbl="parChTrans1D3" presStyleIdx="0" presStyleCnt="2"/>
      <dgm:spPr/>
      <dgm:t>
        <a:bodyPr/>
        <a:lstStyle/>
        <a:p>
          <a:endParaRPr lang="en-US"/>
        </a:p>
      </dgm:t>
    </dgm:pt>
    <dgm:pt modelId="{32C310E5-F2E1-4097-81BB-29899786F809}" type="pres">
      <dgm:prSet presAssocID="{EF6877A5-68E9-4DAA-92A9-3AE98B8B8C21}" presName="hierRoot2" presStyleCnt="0">
        <dgm:presLayoutVars>
          <dgm:hierBranch val="init"/>
        </dgm:presLayoutVars>
      </dgm:prSet>
      <dgm:spPr/>
    </dgm:pt>
    <dgm:pt modelId="{BBF79134-7917-4BB6-B452-6889FDF92E3A}" type="pres">
      <dgm:prSet presAssocID="{EF6877A5-68E9-4DAA-92A9-3AE98B8B8C21}" presName="rootComposite" presStyleCnt="0"/>
      <dgm:spPr/>
    </dgm:pt>
    <dgm:pt modelId="{C51DA1F3-4D82-4FD3-8225-FED45A387A62}" type="pres">
      <dgm:prSet presAssocID="{EF6877A5-68E9-4DAA-92A9-3AE98B8B8C2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9D0566-A484-4B29-9BA0-D6AD71F93602}" type="pres">
      <dgm:prSet presAssocID="{EF6877A5-68E9-4DAA-92A9-3AE98B8B8C21}" presName="rootConnector" presStyleLbl="node3" presStyleIdx="0" presStyleCnt="2"/>
      <dgm:spPr/>
      <dgm:t>
        <a:bodyPr/>
        <a:lstStyle/>
        <a:p>
          <a:endParaRPr lang="en-US"/>
        </a:p>
      </dgm:t>
    </dgm:pt>
    <dgm:pt modelId="{02D2FF9C-6E8D-4EDF-94C3-ABFB9EFFFA8B}" type="pres">
      <dgm:prSet presAssocID="{EF6877A5-68E9-4DAA-92A9-3AE98B8B8C21}" presName="hierChild4" presStyleCnt="0"/>
      <dgm:spPr/>
    </dgm:pt>
    <dgm:pt modelId="{BDCA5824-446E-4882-8498-91DD0B095F25}" type="pres">
      <dgm:prSet presAssocID="{EF6877A5-68E9-4DAA-92A9-3AE98B8B8C21}" presName="hierChild5" presStyleCnt="0"/>
      <dgm:spPr/>
    </dgm:pt>
    <dgm:pt modelId="{C60AC429-6AB1-406A-A57A-AD14CBD1B9C6}" type="pres">
      <dgm:prSet presAssocID="{075BCC49-92BD-43EF-8CBB-EFAF321D2FD3}" presName="Name64" presStyleLbl="parChTrans1D3" presStyleIdx="1" presStyleCnt="2"/>
      <dgm:spPr/>
      <dgm:t>
        <a:bodyPr/>
        <a:lstStyle/>
        <a:p>
          <a:endParaRPr lang="en-US"/>
        </a:p>
      </dgm:t>
    </dgm:pt>
    <dgm:pt modelId="{24A84809-DFBB-456C-B2A2-49409DC7AA1B}" type="pres">
      <dgm:prSet presAssocID="{DABDDBC7-6E51-40CF-9B9F-C4449AD52810}" presName="hierRoot2" presStyleCnt="0">
        <dgm:presLayoutVars>
          <dgm:hierBranch val="init"/>
        </dgm:presLayoutVars>
      </dgm:prSet>
      <dgm:spPr/>
    </dgm:pt>
    <dgm:pt modelId="{23E482FF-0318-4B33-9C22-80FFD492D8BD}" type="pres">
      <dgm:prSet presAssocID="{DABDDBC7-6E51-40CF-9B9F-C4449AD52810}" presName="rootComposite" presStyleCnt="0"/>
      <dgm:spPr/>
    </dgm:pt>
    <dgm:pt modelId="{D5671E89-3D98-4DA3-95F2-46EAD35CC9FB}" type="pres">
      <dgm:prSet presAssocID="{DABDDBC7-6E51-40CF-9B9F-C4449AD52810}" presName="rootText" presStyleLbl="node3" presStyleIdx="1" presStyleCnt="2" custScaleY="1606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28411B-B0BD-466A-84F5-D36EF1BBD9BF}" type="pres">
      <dgm:prSet presAssocID="{DABDDBC7-6E51-40CF-9B9F-C4449AD52810}" presName="rootConnector" presStyleLbl="node3" presStyleIdx="1" presStyleCnt="2"/>
      <dgm:spPr/>
      <dgm:t>
        <a:bodyPr/>
        <a:lstStyle/>
        <a:p>
          <a:endParaRPr lang="en-US"/>
        </a:p>
      </dgm:t>
    </dgm:pt>
    <dgm:pt modelId="{CAA635B6-3824-4815-B6E1-8791C7F2E687}" type="pres">
      <dgm:prSet presAssocID="{DABDDBC7-6E51-40CF-9B9F-C4449AD52810}" presName="hierChild4" presStyleCnt="0"/>
      <dgm:spPr/>
    </dgm:pt>
    <dgm:pt modelId="{44D5A66E-4482-44BA-86AE-C1B53F0591DB}" type="pres">
      <dgm:prSet presAssocID="{DABDDBC7-6E51-40CF-9B9F-C4449AD52810}" presName="hierChild5" presStyleCnt="0"/>
      <dgm:spPr/>
    </dgm:pt>
    <dgm:pt modelId="{3D48BC33-881E-490A-B778-9B3785EF11BC}" type="pres">
      <dgm:prSet presAssocID="{3CE8FD71-B3D9-4678-B464-BEF9E7E8EFF5}" presName="hierChild5" presStyleCnt="0"/>
      <dgm:spPr/>
    </dgm:pt>
    <dgm:pt modelId="{01B1C1B0-C25D-41E9-8173-4FA2EDB1F548}" type="pres">
      <dgm:prSet presAssocID="{2FD978D7-D17F-42D0-A5B8-EF77CAE698D2}" presName="Name64" presStyleLbl="parChTrans1D2" presStyleIdx="6" presStyleCnt="7"/>
      <dgm:spPr/>
      <dgm:t>
        <a:bodyPr/>
        <a:lstStyle/>
        <a:p>
          <a:endParaRPr lang="en-US"/>
        </a:p>
      </dgm:t>
    </dgm:pt>
    <dgm:pt modelId="{D8B249FD-5E63-4661-B613-9A7F8C6D8D4A}" type="pres">
      <dgm:prSet presAssocID="{07D0D730-7C3A-4346-99BA-61ED6751DB80}" presName="hierRoot2" presStyleCnt="0">
        <dgm:presLayoutVars>
          <dgm:hierBranch val="init"/>
        </dgm:presLayoutVars>
      </dgm:prSet>
      <dgm:spPr/>
    </dgm:pt>
    <dgm:pt modelId="{6D85FDE4-2745-4E23-A997-41ABD43CBCE8}" type="pres">
      <dgm:prSet presAssocID="{07D0D730-7C3A-4346-99BA-61ED6751DB80}" presName="rootComposite" presStyleCnt="0"/>
      <dgm:spPr/>
    </dgm:pt>
    <dgm:pt modelId="{CDBBC013-3D65-4379-91E5-BE97BE693434}" type="pres">
      <dgm:prSet presAssocID="{07D0D730-7C3A-4346-99BA-61ED6751DB80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FED720-8461-46FD-A1D9-A722A5357AA4}" type="pres">
      <dgm:prSet presAssocID="{07D0D730-7C3A-4346-99BA-61ED6751DB80}" presName="rootConnector" presStyleLbl="node2" presStyleIdx="6" presStyleCnt="7"/>
      <dgm:spPr/>
      <dgm:t>
        <a:bodyPr/>
        <a:lstStyle/>
        <a:p>
          <a:endParaRPr lang="en-US"/>
        </a:p>
      </dgm:t>
    </dgm:pt>
    <dgm:pt modelId="{B4A400B0-0662-4ED2-A2A4-96ACF8FC5D23}" type="pres">
      <dgm:prSet presAssocID="{07D0D730-7C3A-4346-99BA-61ED6751DB80}" presName="hierChild4" presStyleCnt="0"/>
      <dgm:spPr/>
    </dgm:pt>
    <dgm:pt modelId="{E7D3CE30-1EC2-42C1-AD67-0E4F91FEFD2A}" type="pres">
      <dgm:prSet presAssocID="{07D0D730-7C3A-4346-99BA-61ED6751DB80}" presName="hierChild5" presStyleCnt="0"/>
      <dgm:spPr/>
    </dgm:pt>
    <dgm:pt modelId="{91F5D4BA-FC80-4404-9C37-B8A63542E3E3}" type="pres">
      <dgm:prSet presAssocID="{D548D9D5-A934-4885-BE4D-EB49AC8C4324}" presName="hierChild3" presStyleCnt="0"/>
      <dgm:spPr/>
    </dgm:pt>
  </dgm:ptLst>
  <dgm:cxnLst>
    <dgm:cxn modelId="{4BF4DE66-63BD-45C4-91CF-149E6A5A866C}" srcId="{D548D9D5-A934-4885-BE4D-EB49AC8C4324}" destId="{07D0D730-7C3A-4346-99BA-61ED6751DB80}" srcOrd="6" destOrd="0" parTransId="{2FD978D7-D17F-42D0-A5B8-EF77CAE698D2}" sibTransId="{960BC345-899A-4660-9874-BB30E20F4C25}"/>
    <dgm:cxn modelId="{3BF83153-EEAE-4B85-8EBB-8EE9DE72956E}" type="presOf" srcId="{07D0D730-7C3A-4346-99BA-61ED6751DB80}" destId="{CDBBC013-3D65-4379-91E5-BE97BE693434}" srcOrd="0" destOrd="0" presId="urn:microsoft.com/office/officeart/2009/3/layout/HorizontalOrganizationChart"/>
    <dgm:cxn modelId="{11E8DE8A-81E6-4901-8A90-28F68498B957}" srcId="{D548D9D5-A934-4885-BE4D-EB49AC8C4324}" destId="{12E7AC49-9FC4-4882-9FCA-96A1FEEFF121}" srcOrd="2" destOrd="0" parTransId="{5F60E8BB-5A78-4948-BAF2-CA6206081637}" sibTransId="{66A9D453-EC3E-492E-AD6E-0D2A8954B454}"/>
    <dgm:cxn modelId="{09306941-9593-4CCE-98E5-19E820E117DE}" type="presOf" srcId="{3F4C5489-65A2-4699-BE63-D5EEB6FA8E74}" destId="{C551C0B6-529F-430F-8268-814DD1CD8CE8}" srcOrd="0" destOrd="0" presId="urn:microsoft.com/office/officeart/2009/3/layout/HorizontalOrganizationChart"/>
    <dgm:cxn modelId="{C1F7F4BB-F6B5-4E1F-85DC-AD41AD25739D}" srcId="{D548D9D5-A934-4885-BE4D-EB49AC8C4324}" destId="{D1D3902D-16B7-447A-88EE-C0B262558861}" srcOrd="1" destOrd="0" parTransId="{EF353689-244D-4B09-A039-8AA8B70A38B8}" sibTransId="{D57DCD0B-75DC-417F-BC1B-9C216FE10E4E}"/>
    <dgm:cxn modelId="{998A0472-A2F4-4773-BCCD-B53D4A5323E3}" type="presOf" srcId="{D1DFCA91-A2D7-4D3B-ACE0-2C4C27305951}" destId="{483447C8-EC32-4CC4-922D-EA2D0C6D3B78}" srcOrd="1" destOrd="0" presId="urn:microsoft.com/office/officeart/2009/3/layout/HorizontalOrganizationChart"/>
    <dgm:cxn modelId="{01B1B4A0-C15D-4021-A57A-23C1C7345922}" srcId="{D548D9D5-A934-4885-BE4D-EB49AC8C4324}" destId="{48C735E6-6CCE-4021-81AE-10F116AD8C4A}" srcOrd="4" destOrd="0" parTransId="{D78618F4-B32D-4E6C-8B59-7F6D6285AACA}" sibTransId="{562020CC-5CB5-442F-AB59-D2A5CAE381A1}"/>
    <dgm:cxn modelId="{C99B8E77-A3E2-4E07-BE07-0812FDF6CD3D}" type="presOf" srcId="{07D0D730-7C3A-4346-99BA-61ED6751DB80}" destId="{72FED720-8461-46FD-A1D9-A722A5357AA4}" srcOrd="1" destOrd="0" presId="urn:microsoft.com/office/officeart/2009/3/layout/HorizontalOrganizationChart"/>
    <dgm:cxn modelId="{F6FC8C38-8A89-4822-840F-DCE49D2669B9}" type="presOf" srcId="{D1DFCA91-A2D7-4D3B-ACE0-2C4C27305951}" destId="{08D62FF8-8809-4C04-B8C8-9CEBA00B489C}" srcOrd="0" destOrd="0" presId="urn:microsoft.com/office/officeart/2009/3/layout/HorizontalOrganizationChart"/>
    <dgm:cxn modelId="{F39AB774-8746-460D-AAFE-F9A989DFDDC6}" srcId="{D548D9D5-A934-4885-BE4D-EB49AC8C4324}" destId="{D1DFCA91-A2D7-4D3B-ACE0-2C4C27305951}" srcOrd="3" destOrd="0" parTransId="{FBBC0DEE-A8AE-4DD2-8BAF-F3C21A5B7B4B}" sibTransId="{EEEA5B18-E9C3-4E16-B6C9-0F18B6B7247A}"/>
    <dgm:cxn modelId="{97791C21-24D5-46D1-98B6-15EEFEDB3A30}" type="presOf" srcId="{FBBC0DEE-A8AE-4DD2-8BAF-F3C21A5B7B4B}" destId="{87140607-30C6-4392-8DD2-4176C0C74E41}" srcOrd="0" destOrd="0" presId="urn:microsoft.com/office/officeart/2009/3/layout/HorizontalOrganizationChart"/>
    <dgm:cxn modelId="{00060F61-3419-425B-BBF3-4500CEACA930}" type="presOf" srcId="{3CE8FD71-B3D9-4678-B464-BEF9E7E8EFF5}" destId="{400D841B-4DB4-4F02-AC6C-CAB895C935C9}" srcOrd="0" destOrd="0" presId="urn:microsoft.com/office/officeart/2009/3/layout/HorizontalOrganizationChart"/>
    <dgm:cxn modelId="{DED213D4-CCB7-4072-BA77-BD79F3B1AD7B}" srcId="{D548D9D5-A934-4885-BE4D-EB49AC8C4324}" destId="{3F4C5489-65A2-4699-BE63-D5EEB6FA8E74}" srcOrd="0" destOrd="0" parTransId="{5830726D-5701-42E4-97D1-B4CB26317ECB}" sibTransId="{278598F2-EAF2-41FC-BDA1-D099AE8B3126}"/>
    <dgm:cxn modelId="{DD414FF5-4532-43A9-9098-4E7E198BB41D}" type="presOf" srcId="{EF6877A5-68E9-4DAA-92A9-3AE98B8B8C21}" destId="{E29D0566-A484-4B29-9BA0-D6AD71F93602}" srcOrd="1" destOrd="0" presId="urn:microsoft.com/office/officeart/2009/3/layout/HorizontalOrganizationChart"/>
    <dgm:cxn modelId="{2ADB4E43-7428-49AD-A42A-D894ED8EECF3}" type="presOf" srcId="{3F4C5489-65A2-4699-BE63-D5EEB6FA8E74}" destId="{16DEBAE9-4CD3-4880-B022-2A82EBD58028}" srcOrd="1" destOrd="0" presId="urn:microsoft.com/office/officeart/2009/3/layout/HorizontalOrganizationChart"/>
    <dgm:cxn modelId="{38C51FE9-5822-48A1-B776-2A429535607A}" type="presOf" srcId="{48C735E6-6CCE-4021-81AE-10F116AD8C4A}" destId="{665BAE1F-78B4-41E0-A3F1-3F8AE8E9406A}" srcOrd="1" destOrd="0" presId="urn:microsoft.com/office/officeart/2009/3/layout/HorizontalOrganizationChart"/>
    <dgm:cxn modelId="{EFAE3B88-8C0D-40AA-A94E-FAA58DFC0312}" type="presOf" srcId="{D78618F4-B32D-4E6C-8B59-7F6D6285AACA}" destId="{22FE367E-8199-47C8-AB38-F65E649FAE8B}" srcOrd="0" destOrd="0" presId="urn:microsoft.com/office/officeart/2009/3/layout/HorizontalOrganizationChart"/>
    <dgm:cxn modelId="{628D1D0D-C4EC-4522-8540-73E4A303CEF2}" srcId="{3CE8FD71-B3D9-4678-B464-BEF9E7E8EFF5}" destId="{DABDDBC7-6E51-40CF-9B9F-C4449AD52810}" srcOrd="1" destOrd="0" parTransId="{075BCC49-92BD-43EF-8CBB-EFAF321D2FD3}" sibTransId="{4D3FCD37-00E5-4B6F-839D-8475938B8E73}"/>
    <dgm:cxn modelId="{EC59FAF7-DD2E-4B96-B427-4AB7D026CD34}" srcId="{D548D9D5-A934-4885-BE4D-EB49AC8C4324}" destId="{3CE8FD71-B3D9-4678-B464-BEF9E7E8EFF5}" srcOrd="5" destOrd="0" parTransId="{4019CB13-13D2-4236-9395-0E81EDACDA0B}" sibTransId="{406E4AFF-222D-46D8-99BE-B8FC269235C5}"/>
    <dgm:cxn modelId="{5F159808-E799-4D69-A587-6AB84B399364}" type="presOf" srcId="{EF6877A5-68E9-4DAA-92A9-3AE98B8B8C21}" destId="{C51DA1F3-4D82-4FD3-8225-FED45A387A62}" srcOrd="0" destOrd="0" presId="urn:microsoft.com/office/officeart/2009/3/layout/HorizontalOrganizationChart"/>
    <dgm:cxn modelId="{6F2B8716-9EE7-4F02-8213-89A6E15574E9}" type="presOf" srcId="{70CFCFD2-12E4-4B70-912C-0A0299C31B9A}" destId="{B564ABC1-21E5-4939-937B-38B43F4DC578}" srcOrd="0" destOrd="0" presId="urn:microsoft.com/office/officeart/2009/3/layout/HorizontalOrganizationChart"/>
    <dgm:cxn modelId="{1790CBE6-4F79-4A55-B726-D08B4A11328E}" type="presOf" srcId="{D548D9D5-A934-4885-BE4D-EB49AC8C4324}" destId="{D6F36C9C-63E3-43B9-AE86-2CAC6DA42153}" srcOrd="0" destOrd="0" presId="urn:microsoft.com/office/officeart/2009/3/layout/HorizontalOrganizationChart"/>
    <dgm:cxn modelId="{09DA0394-C4CE-4285-A2B9-60CA81C7C37C}" srcId="{70CFCFD2-12E4-4B70-912C-0A0299C31B9A}" destId="{D548D9D5-A934-4885-BE4D-EB49AC8C4324}" srcOrd="0" destOrd="0" parTransId="{722AB624-AA61-4618-A908-32F3E1302A97}" sibTransId="{E32593F4-0FDE-4F35-A165-F32F61ED8B45}"/>
    <dgm:cxn modelId="{92316210-6742-4728-BFDC-FCD6A189092E}" type="presOf" srcId="{2FD978D7-D17F-42D0-A5B8-EF77CAE698D2}" destId="{01B1C1B0-C25D-41E9-8173-4FA2EDB1F548}" srcOrd="0" destOrd="0" presId="urn:microsoft.com/office/officeart/2009/3/layout/HorizontalOrganizationChart"/>
    <dgm:cxn modelId="{C8E29BB8-4B8B-411E-9C89-43101A5F408D}" type="presOf" srcId="{4019CB13-13D2-4236-9395-0E81EDACDA0B}" destId="{6A54837C-7E27-4ACB-B674-AB991AA58071}" srcOrd="0" destOrd="0" presId="urn:microsoft.com/office/officeart/2009/3/layout/HorizontalOrganizationChart"/>
    <dgm:cxn modelId="{E5BEDE60-D907-4D3D-846A-3DEB950DE795}" type="presOf" srcId="{DABDDBC7-6E51-40CF-9B9F-C4449AD52810}" destId="{0928411B-B0BD-466A-84F5-D36EF1BBD9BF}" srcOrd="1" destOrd="0" presId="urn:microsoft.com/office/officeart/2009/3/layout/HorizontalOrganizationChart"/>
    <dgm:cxn modelId="{73EDDAB5-4676-4F64-B78C-EEECC3CE7CD5}" type="presOf" srcId="{12E7AC49-9FC4-4882-9FCA-96A1FEEFF121}" destId="{5A1A2157-DDC6-47C1-81E6-E3644F8F9450}" srcOrd="0" destOrd="0" presId="urn:microsoft.com/office/officeart/2009/3/layout/HorizontalOrganizationChart"/>
    <dgm:cxn modelId="{AAFD680B-9685-48DC-8097-ED36BF8816FC}" type="presOf" srcId="{12E7AC49-9FC4-4882-9FCA-96A1FEEFF121}" destId="{789997E3-19E3-4C74-BA70-33224741F41D}" srcOrd="1" destOrd="0" presId="urn:microsoft.com/office/officeart/2009/3/layout/HorizontalOrganizationChart"/>
    <dgm:cxn modelId="{535CFFC8-BC91-4BCA-9061-A24E62248BBE}" type="presOf" srcId="{EF353689-244D-4B09-A039-8AA8B70A38B8}" destId="{14C77DED-6F09-493E-A71D-8E55DD974FAE}" srcOrd="0" destOrd="0" presId="urn:microsoft.com/office/officeart/2009/3/layout/HorizontalOrganizationChart"/>
    <dgm:cxn modelId="{0A851305-A947-429C-84C9-BC70DAE4EB82}" type="presOf" srcId="{D548D9D5-A934-4885-BE4D-EB49AC8C4324}" destId="{2314E863-DDC8-4F90-9DD9-D6268FACA9CA}" srcOrd="1" destOrd="0" presId="urn:microsoft.com/office/officeart/2009/3/layout/HorizontalOrganizationChart"/>
    <dgm:cxn modelId="{47708AB1-AE0F-43FE-8FF3-E62B9CBB1FDB}" type="presOf" srcId="{D1D3902D-16B7-447A-88EE-C0B262558861}" destId="{DA5D08DE-7B7A-4AE3-808F-E8725805937B}" srcOrd="1" destOrd="0" presId="urn:microsoft.com/office/officeart/2009/3/layout/HorizontalOrganizationChart"/>
    <dgm:cxn modelId="{05756465-7B85-4447-9A57-598CA9AC8109}" srcId="{3CE8FD71-B3D9-4678-B464-BEF9E7E8EFF5}" destId="{EF6877A5-68E9-4DAA-92A9-3AE98B8B8C21}" srcOrd="0" destOrd="0" parTransId="{A0929B8D-1DC4-4241-9E23-1394445F6922}" sibTransId="{F47FEBA8-CFAA-46A4-9A49-36BC3A3F1EDA}"/>
    <dgm:cxn modelId="{86BCE0FA-405E-4F7C-AD92-54B07251A020}" type="presOf" srcId="{5F60E8BB-5A78-4948-BAF2-CA6206081637}" destId="{171AD307-FAF3-4C7B-A17E-D867B95E0515}" srcOrd="0" destOrd="0" presId="urn:microsoft.com/office/officeart/2009/3/layout/HorizontalOrganizationChart"/>
    <dgm:cxn modelId="{12004169-98F7-430C-966A-2CAFBE626C0C}" type="presOf" srcId="{48C735E6-6CCE-4021-81AE-10F116AD8C4A}" destId="{1BDA52B2-10CB-48CE-8930-6EFE1198D88E}" srcOrd="0" destOrd="0" presId="urn:microsoft.com/office/officeart/2009/3/layout/HorizontalOrganizationChart"/>
    <dgm:cxn modelId="{57BD3720-3D71-4274-8F33-86D096F8FB19}" type="presOf" srcId="{075BCC49-92BD-43EF-8CBB-EFAF321D2FD3}" destId="{C60AC429-6AB1-406A-A57A-AD14CBD1B9C6}" srcOrd="0" destOrd="0" presId="urn:microsoft.com/office/officeart/2009/3/layout/HorizontalOrganizationChart"/>
    <dgm:cxn modelId="{0E0A88A1-FA1C-4E31-BF78-FB34BCAE52CF}" type="presOf" srcId="{DABDDBC7-6E51-40CF-9B9F-C4449AD52810}" destId="{D5671E89-3D98-4DA3-95F2-46EAD35CC9FB}" srcOrd="0" destOrd="0" presId="urn:microsoft.com/office/officeart/2009/3/layout/HorizontalOrganizationChart"/>
    <dgm:cxn modelId="{F4863278-0E01-48D5-8EF2-13F459A4B230}" type="presOf" srcId="{A0929B8D-1DC4-4241-9E23-1394445F6922}" destId="{74C52F07-0E94-4A39-941D-D3810FC53D2C}" srcOrd="0" destOrd="0" presId="urn:microsoft.com/office/officeart/2009/3/layout/HorizontalOrganizationChart"/>
    <dgm:cxn modelId="{D0162667-9DAD-4D44-914E-02BF5B28396B}" type="presOf" srcId="{D1D3902D-16B7-447A-88EE-C0B262558861}" destId="{A9400EAF-0A9F-455D-9117-52EAD0BAD4EB}" srcOrd="0" destOrd="0" presId="urn:microsoft.com/office/officeart/2009/3/layout/HorizontalOrganizationChart"/>
    <dgm:cxn modelId="{8F0A5FE5-F3CA-4508-9F27-55CC1F30F0AD}" type="presOf" srcId="{3CE8FD71-B3D9-4678-B464-BEF9E7E8EFF5}" destId="{9AB0F22B-4AFF-451F-84DA-5205832558FB}" srcOrd="1" destOrd="0" presId="urn:microsoft.com/office/officeart/2009/3/layout/HorizontalOrganizationChart"/>
    <dgm:cxn modelId="{B6149AD9-CD46-4825-BE09-C5E842F6DABF}" type="presOf" srcId="{5830726D-5701-42E4-97D1-B4CB26317ECB}" destId="{E0BF4D87-9B8A-478F-A907-134F80498375}" srcOrd="0" destOrd="0" presId="urn:microsoft.com/office/officeart/2009/3/layout/HorizontalOrganizationChart"/>
    <dgm:cxn modelId="{5B26D9B8-2D8C-4ABD-B529-852F3A3C2E24}" type="presParOf" srcId="{B564ABC1-21E5-4939-937B-38B43F4DC578}" destId="{C58769DC-D8A5-4A46-97A0-3CB0EE40AF27}" srcOrd="0" destOrd="0" presId="urn:microsoft.com/office/officeart/2009/3/layout/HorizontalOrganizationChart"/>
    <dgm:cxn modelId="{453B1ADE-DF7A-4D50-831C-FFB2DAA40F99}" type="presParOf" srcId="{C58769DC-D8A5-4A46-97A0-3CB0EE40AF27}" destId="{9111FA6F-11AA-48BD-961C-3F074BA9D4DC}" srcOrd="0" destOrd="0" presId="urn:microsoft.com/office/officeart/2009/3/layout/HorizontalOrganizationChart"/>
    <dgm:cxn modelId="{7F0AFA12-E3FB-4B9C-8EA0-94B706F37CA4}" type="presParOf" srcId="{9111FA6F-11AA-48BD-961C-3F074BA9D4DC}" destId="{D6F36C9C-63E3-43B9-AE86-2CAC6DA42153}" srcOrd="0" destOrd="0" presId="urn:microsoft.com/office/officeart/2009/3/layout/HorizontalOrganizationChart"/>
    <dgm:cxn modelId="{C4286717-D6E3-4811-8E1B-27D53EE463F3}" type="presParOf" srcId="{9111FA6F-11AA-48BD-961C-3F074BA9D4DC}" destId="{2314E863-DDC8-4F90-9DD9-D6268FACA9CA}" srcOrd="1" destOrd="0" presId="urn:microsoft.com/office/officeart/2009/3/layout/HorizontalOrganizationChart"/>
    <dgm:cxn modelId="{54225E12-2394-409E-A183-FAFF866FC684}" type="presParOf" srcId="{C58769DC-D8A5-4A46-97A0-3CB0EE40AF27}" destId="{1522FE3E-24FE-418B-8F21-BE29DF3A8599}" srcOrd="1" destOrd="0" presId="urn:microsoft.com/office/officeart/2009/3/layout/HorizontalOrganizationChart"/>
    <dgm:cxn modelId="{6FA90F5F-C6E9-46C4-8262-A96292DA4661}" type="presParOf" srcId="{1522FE3E-24FE-418B-8F21-BE29DF3A8599}" destId="{E0BF4D87-9B8A-478F-A907-134F80498375}" srcOrd="0" destOrd="0" presId="urn:microsoft.com/office/officeart/2009/3/layout/HorizontalOrganizationChart"/>
    <dgm:cxn modelId="{6C1AE4C3-21E2-4493-B3E5-6577DE2B0250}" type="presParOf" srcId="{1522FE3E-24FE-418B-8F21-BE29DF3A8599}" destId="{09324D19-C52E-4CEE-9D8E-80B392A202BF}" srcOrd="1" destOrd="0" presId="urn:microsoft.com/office/officeart/2009/3/layout/HorizontalOrganizationChart"/>
    <dgm:cxn modelId="{144EB387-1DA2-4B78-883F-7BBA03E5204F}" type="presParOf" srcId="{09324D19-C52E-4CEE-9D8E-80B392A202BF}" destId="{3AAD0753-28D8-41B2-A45D-9F13C6DA6B6E}" srcOrd="0" destOrd="0" presId="urn:microsoft.com/office/officeart/2009/3/layout/HorizontalOrganizationChart"/>
    <dgm:cxn modelId="{B8FAA300-6E13-4413-BD76-C2F277589D34}" type="presParOf" srcId="{3AAD0753-28D8-41B2-A45D-9F13C6DA6B6E}" destId="{C551C0B6-529F-430F-8268-814DD1CD8CE8}" srcOrd="0" destOrd="0" presId="urn:microsoft.com/office/officeart/2009/3/layout/HorizontalOrganizationChart"/>
    <dgm:cxn modelId="{A242C4B0-5089-4A51-ADD6-86B3861994B2}" type="presParOf" srcId="{3AAD0753-28D8-41B2-A45D-9F13C6DA6B6E}" destId="{16DEBAE9-4CD3-4880-B022-2A82EBD58028}" srcOrd="1" destOrd="0" presId="urn:microsoft.com/office/officeart/2009/3/layout/HorizontalOrganizationChart"/>
    <dgm:cxn modelId="{093BE104-2C8D-4C57-BB88-B51875155588}" type="presParOf" srcId="{09324D19-C52E-4CEE-9D8E-80B392A202BF}" destId="{7310EDD5-4082-4142-8293-3C371507169D}" srcOrd="1" destOrd="0" presId="urn:microsoft.com/office/officeart/2009/3/layout/HorizontalOrganizationChart"/>
    <dgm:cxn modelId="{7C166119-0061-4F69-B7C8-F3495ACED204}" type="presParOf" srcId="{09324D19-C52E-4CEE-9D8E-80B392A202BF}" destId="{77E1C5D9-1D7B-4E4E-8EAB-0BC44C4F26E4}" srcOrd="2" destOrd="0" presId="urn:microsoft.com/office/officeart/2009/3/layout/HorizontalOrganizationChart"/>
    <dgm:cxn modelId="{AB9D5E9D-447B-4808-AF95-8BF6BA725CB6}" type="presParOf" srcId="{1522FE3E-24FE-418B-8F21-BE29DF3A8599}" destId="{14C77DED-6F09-493E-A71D-8E55DD974FAE}" srcOrd="2" destOrd="0" presId="urn:microsoft.com/office/officeart/2009/3/layout/HorizontalOrganizationChart"/>
    <dgm:cxn modelId="{BB9B268B-8E0F-4667-B30A-70F7AFFB0813}" type="presParOf" srcId="{1522FE3E-24FE-418B-8F21-BE29DF3A8599}" destId="{55BADA1A-AEF1-4AD0-BF18-6C42AD600B47}" srcOrd="3" destOrd="0" presId="urn:microsoft.com/office/officeart/2009/3/layout/HorizontalOrganizationChart"/>
    <dgm:cxn modelId="{B601E44D-818C-43E1-A828-9FBAABC52278}" type="presParOf" srcId="{55BADA1A-AEF1-4AD0-BF18-6C42AD600B47}" destId="{9132F969-107A-4D19-92D6-6A43C118BC1D}" srcOrd="0" destOrd="0" presId="urn:microsoft.com/office/officeart/2009/3/layout/HorizontalOrganizationChart"/>
    <dgm:cxn modelId="{37E175C3-CFA1-406C-B34D-6FF7AC3BBF30}" type="presParOf" srcId="{9132F969-107A-4D19-92D6-6A43C118BC1D}" destId="{A9400EAF-0A9F-455D-9117-52EAD0BAD4EB}" srcOrd="0" destOrd="0" presId="urn:microsoft.com/office/officeart/2009/3/layout/HorizontalOrganizationChart"/>
    <dgm:cxn modelId="{7726968A-99B5-470F-AB12-4F423C8BA5BA}" type="presParOf" srcId="{9132F969-107A-4D19-92D6-6A43C118BC1D}" destId="{DA5D08DE-7B7A-4AE3-808F-E8725805937B}" srcOrd="1" destOrd="0" presId="urn:microsoft.com/office/officeart/2009/3/layout/HorizontalOrganizationChart"/>
    <dgm:cxn modelId="{3FDC9333-EEB0-400D-85BD-A20AA4A1543B}" type="presParOf" srcId="{55BADA1A-AEF1-4AD0-BF18-6C42AD600B47}" destId="{5DB6683C-0DAD-4422-84DD-35FA0AEB544C}" srcOrd="1" destOrd="0" presId="urn:microsoft.com/office/officeart/2009/3/layout/HorizontalOrganizationChart"/>
    <dgm:cxn modelId="{A385C514-4047-44BE-898E-5576DA6A7409}" type="presParOf" srcId="{55BADA1A-AEF1-4AD0-BF18-6C42AD600B47}" destId="{CA9B78BE-03E2-4E9D-85A5-0CD0E845763B}" srcOrd="2" destOrd="0" presId="urn:microsoft.com/office/officeart/2009/3/layout/HorizontalOrganizationChart"/>
    <dgm:cxn modelId="{5BAC2EA2-111E-426C-AA8C-16D64023211D}" type="presParOf" srcId="{1522FE3E-24FE-418B-8F21-BE29DF3A8599}" destId="{171AD307-FAF3-4C7B-A17E-D867B95E0515}" srcOrd="4" destOrd="0" presId="urn:microsoft.com/office/officeart/2009/3/layout/HorizontalOrganizationChart"/>
    <dgm:cxn modelId="{B00C7C4C-EF52-47DE-9A46-7B1180E5853E}" type="presParOf" srcId="{1522FE3E-24FE-418B-8F21-BE29DF3A8599}" destId="{C90BFDE6-8A7D-46AF-8944-55363AD2E286}" srcOrd="5" destOrd="0" presId="urn:microsoft.com/office/officeart/2009/3/layout/HorizontalOrganizationChart"/>
    <dgm:cxn modelId="{FCDEB201-8D54-470F-9E9E-5494BAEA970C}" type="presParOf" srcId="{C90BFDE6-8A7D-46AF-8944-55363AD2E286}" destId="{908FC22C-522B-4409-9FB1-CFB252E59CCB}" srcOrd="0" destOrd="0" presId="urn:microsoft.com/office/officeart/2009/3/layout/HorizontalOrganizationChart"/>
    <dgm:cxn modelId="{14D3272C-3AD3-45E0-90F1-07A2F17C050C}" type="presParOf" srcId="{908FC22C-522B-4409-9FB1-CFB252E59CCB}" destId="{5A1A2157-DDC6-47C1-81E6-E3644F8F9450}" srcOrd="0" destOrd="0" presId="urn:microsoft.com/office/officeart/2009/3/layout/HorizontalOrganizationChart"/>
    <dgm:cxn modelId="{74BE580A-635E-41ED-A1BB-5ADB84EA499E}" type="presParOf" srcId="{908FC22C-522B-4409-9FB1-CFB252E59CCB}" destId="{789997E3-19E3-4C74-BA70-33224741F41D}" srcOrd="1" destOrd="0" presId="urn:microsoft.com/office/officeart/2009/3/layout/HorizontalOrganizationChart"/>
    <dgm:cxn modelId="{E7A126C9-EA1A-450D-B79D-43088D683E48}" type="presParOf" srcId="{C90BFDE6-8A7D-46AF-8944-55363AD2E286}" destId="{5A2BF846-0484-4653-88F7-89AF090ACBFB}" srcOrd="1" destOrd="0" presId="urn:microsoft.com/office/officeart/2009/3/layout/HorizontalOrganizationChart"/>
    <dgm:cxn modelId="{C3BF788E-A6DB-4468-8CD3-5B3F40075D05}" type="presParOf" srcId="{C90BFDE6-8A7D-46AF-8944-55363AD2E286}" destId="{C81250D6-6986-4B87-8C57-673FEB898B1B}" srcOrd="2" destOrd="0" presId="urn:microsoft.com/office/officeart/2009/3/layout/HorizontalOrganizationChart"/>
    <dgm:cxn modelId="{415F14B7-652D-4DBE-8BA1-928CABD743D1}" type="presParOf" srcId="{1522FE3E-24FE-418B-8F21-BE29DF3A8599}" destId="{87140607-30C6-4392-8DD2-4176C0C74E41}" srcOrd="6" destOrd="0" presId="urn:microsoft.com/office/officeart/2009/3/layout/HorizontalOrganizationChart"/>
    <dgm:cxn modelId="{37CDE3A5-B936-4D7E-A07D-04431038EBB8}" type="presParOf" srcId="{1522FE3E-24FE-418B-8F21-BE29DF3A8599}" destId="{2B9F8387-7188-4719-BB48-3086CB351B96}" srcOrd="7" destOrd="0" presId="urn:microsoft.com/office/officeart/2009/3/layout/HorizontalOrganizationChart"/>
    <dgm:cxn modelId="{438F554B-7A7C-4BF6-A063-5F08EE2476C8}" type="presParOf" srcId="{2B9F8387-7188-4719-BB48-3086CB351B96}" destId="{6F201236-AC21-42F9-B8CF-1BDCB7B9AB16}" srcOrd="0" destOrd="0" presId="urn:microsoft.com/office/officeart/2009/3/layout/HorizontalOrganizationChart"/>
    <dgm:cxn modelId="{8B534618-68D7-491B-9B11-CCF560947101}" type="presParOf" srcId="{6F201236-AC21-42F9-B8CF-1BDCB7B9AB16}" destId="{08D62FF8-8809-4C04-B8C8-9CEBA00B489C}" srcOrd="0" destOrd="0" presId="urn:microsoft.com/office/officeart/2009/3/layout/HorizontalOrganizationChart"/>
    <dgm:cxn modelId="{A805FA81-39CF-46DA-8B02-B73C7554F035}" type="presParOf" srcId="{6F201236-AC21-42F9-B8CF-1BDCB7B9AB16}" destId="{483447C8-EC32-4CC4-922D-EA2D0C6D3B78}" srcOrd="1" destOrd="0" presId="urn:microsoft.com/office/officeart/2009/3/layout/HorizontalOrganizationChart"/>
    <dgm:cxn modelId="{18B9DE19-E7C1-4F05-9313-EF66E866B4C5}" type="presParOf" srcId="{2B9F8387-7188-4719-BB48-3086CB351B96}" destId="{F74030D4-6C59-4935-BF08-37E4A4B13F50}" srcOrd="1" destOrd="0" presId="urn:microsoft.com/office/officeart/2009/3/layout/HorizontalOrganizationChart"/>
    <dgm:cxn modelId="{22B189F4-248A-475A-8A41-6E8C9A88C965}" type="presParOf" srcId="{2B9F8387-7188-4719-BB48-3086CB351B96}" destId="{CA31860D-582E-4910-B47D-1E6CE13422B0}" srcOrd="2" destOrd="0" presId="urn:microsoft.com/office/officeart/2009/3/layout/HorizontalOrganizationChart"/>
    <dgm:cxn modelId="{313A609B-366B-4CA8-84E9-B4EED6CB28F5}" type="presParOf" srcId="{1522FE3E-24FE-418B-8F21-BE29DF3A8599}" destId="{22FE367E-8199-47C8-AB38-F65E649FAE8B}" srcOrd="8" destOrd="0" presId="urn:microsoft.com/office/officeart/2009/3/layout/HorizontalOrganizationChart"/>
    <dgm:cxn modelId="{9674C6F1-EBB7-4FEB-A209-A0CD18210CBA}" type="presParOf" srcId="{1522FE3E-24FE-418B-8F21-BE29DF3A8599}" destId="{E78FAB72-DCE2-4DF6-8DD2-9978DA0826C4}" srcOrd="9" destOrd="0" presId="urn:microsoft.com/office/officeart/2009/3/layout/HorizontalOrganizationChart"/>
    <dgm:cxn modelId="{23DFD334-4130-48B1-A323-4808C223FC64}" type="presParOf" srcId="{E78FAB72-DCE2-4DF6-8DD2-9978DA0826C4}" destId="{2D65E6FE-F230-471E-ABDF-A8909B916B5C}" srcOrd="0" destOrd="0" presId="urn:microsoft.com/office/officeart/2009/3/layout/HorizontalOrganizationChart"/>
    <dgm:cxn modelId="{06E87A0B-F6CF-42B1-83B0-35EACA76C359}" type="presParOf" srcId="{2D65E6FE-F230-471E-ABDF-A8909B916B5C}" destId="{1BDA52B2-10CB-48CE-8930-6EFE1198D88E}" srcOrd="0" destOrd="0" presId="urn:microsoft.com/office/officeart/2009/3/layout/HorizontalOrganizationChart"/>
    <dgm:cxn modelId="{CDF120CB-D4B0-4FC0-9753-DFF89C18A983}" type="presParOf" srcId="{2D65E6FE-F230-471E-ABDF-A8909B916B5C}" destId="{665BAE1F-78B4-41E0-A3F1-3F8AE8E9406A}" srcOrd="1" destOrd="0" presId="urn:microsoft.com/office/officeart/2009/3/layout/HorizontalOrganizationChart"/>
    <dgm:cxn modelId="{7356B761-72DE-425B-A4ED-D95EF14FEAEB}" type="presParOf" srcId="{E78FAB72-DCE2-4DF6-8DD2-9978DA0826C4}" destId="{407CF5A1-0943-4126-9F6E-FB17E03D3182}" srcOrd="1" destOrd="0" presId="urn:microsoft.com/office/officeart/2009/3/layout/HorizontalOrganizationChart"/>
    <dgm:cxn modelId="{B52192F2-9B13-46DE-B415-122DAABE3A47}" type="presParOf" srcId="{E78FAB72-DCE2-4DF6-8DD2-9978DA0826C4}" destId="{2416AEE7-7649-4FD7-A2D0-AAAC3316320B}" srcOrd="2" destOrd="0" presId="urn:microsoft.com/office/officeart/2009/3/layout/HorizontalOrganizationChart"/>
    <dgm:cxn modelId="{583C8E1A-CF1B-40AB-AD26-330DAD793251}" type="presParOf" srcId="{1522FE3E-24FE-418B-8F21-BE29DF3A8599}" destId="{6A54837C-7E27-4ACB-B674-AB991AA58071}" srcOrd="10" destOrd="0" presId="urn:microsoft.com/office/officeart/2009/3/layout/HorizontalOrganizationChart"/>
    <dgm:cxn modelId="{19A80CB0-8A25-4C0F-95A9-7C020F535144}" type="presParOf" srcId="{1522FE3E-24FE-418B-8F21-BE29DF3A8599}" destId="{14542E25-00A1-48DA-8FA2-483DD847F912}" srcOrd="11" destOrd="0" presId="urn:microsoft.com/office/officeart/2009/3/layout/HorizontalOrganizationChart"/>
    <dgm:cxn modelId="{073F66C7-939D-4CC2-B442-686544EEB473}" type="presParOf" srcId="{14542E25-00A1-48DA-8FA2-483DD847F912}" destId="{8BCF1B5A-F305-42AE-AC46-93ADB03B2492}" srcOrd="0" destOrd="0" presId="urn:microsoft.com/office/officeart/2009/3/layout/HorizontalOrganizationChart"/>
    <dgm:cxn modelId="{F05B09FD-145B-4D89-ABF8-CD886C1D3627}" type="presParOf" srcId="{8BCF1B5A-F305-42AE-AC46-93ADB03B2492}" destId="{400D841B-4DB4-4F02-AC6C-CAB895C935C9}" srcOrd="0" destOrd="0" presId="urn:microsoft.com/office/officeart/2009/3/layout/HorizontalOrganizationChart"/>
    <dgm:cxn modelId="{90BFFA60-DE03-4036-B19F-A0FD315C89B6}" type="presParOf" srcId="{8BCF1B5A-F305-42AE-AC46-93ADB03B2492}" destId="{9AB0F22B-4AFF-451F-84DA-5205832558FB}" srcOrd="1" destOrd="0" presId="urn:microsoft.com/office/officeart/2009/3/layout/HorizontalOrganizationChart"/>
    <dgm:cxn modelId="{AA73C642-6130-4A39-BA93-68C79D5712C8}" type="presParOf" srcId="{14542E25-00A1-48DA-8FA2-483DD847F912}" destId="{8DC145F2-1A66-4DC7-B0EC-AD6C4BC5EBD6}" srcOrd="1" destOrd="0" presId="urn:microsoft.com/office/officeart/2009/3/layout/HorizontalOrganizationChart"/>
    <dgm:cxn modelId="{B5B857F9-7A2A-4518-BE5F-8E3EA5555A3C}" type="presParOf" srcId="{8DC145F2-1A66-4DC7-B0EC-AD6C4BC5EBD6}" destId="{74C52F07-0E94-4A39-941D-D3810FC53D2C}" srcOrd="0" destOrd="0" presId="urn:microsoft.com/office/officeart/2009/3/layout/HorizontalOrganizationChart"/>
    <dgm:cxn modelId="{1DA5D896-BAC5-44C1-B1D0-DFBB4361950E}" type="presParOf" srcId="{8DC145F2-1A66-4DC7-B0EC-AD6C4BC5EBD6}" destId="{32C310E5-F2E1-4097-81BB-29899786F809}" srcOrd="1" destOrd="0" presId="urn:microsoft.com/office/officeart/2009/3/layout/HorizontalOrganizationChart"/>
    <dgm:cxn modelId="{C4D1BC6A-8F64-4052-A899-04B3A69A1191}" type="presParOf" srcId="{32C310E5-F2E1-4097-81BB-29899786F809}" destId="{BBF79134-7917-4BB6-B452-6889FDF92E3A}" srcOrd="0" destOrd="0" presId="urn:microsoft.com/office/officeart/2009/3/layout/HorizontalOrganizationChart"/>
    <dgm:cxn modelId="{804D1D1C-5197-4128-98D1-9AECE419F05C}" type="presParOf" srcId="{BBF79134-7917-4BB6-B452-6889FDF92E3A}" destId="{C51DA1F3-4D82-4FD3-8225-FED45A387A62}" srcOrd="0" destOrd="0" presId="urn:microsoft.com/office/officeart/2009/3/layout/HorizontalOrganizationChart"/>
    <dgm:cxn modelId="{01168222-7F59-4729-85CB-D83BF49E276D}" type="presParOf" srcId="{BBF79134-7917-4BB6-B452-6889FDF92E3A}" destId="{E29D0566-A484-4B29-9BA0-D6AD71F93602}" srcOrd="1" destOrd="0" presId="urn:microsoft.com/office/officeart/2009/3/layout/HorizontalOrganizationChart"/>
    <dgm:cxn modelId="{356DD4EF-5FFF-4B60-B181-84FDDF538C3A}" type="presParOf" srcId="{32C310E5-F2E1-4097-81BB-29899786F809}" destId="{02D2FF9C-6E8D-4EDF-94C3-ABFB9EFFFA8B}" srcOrd="1" destOrd="0" presId="urn:microsoft.com/office/officeart/2009/3/layout/HorizontalOrganizationChart"/>
    <dgm:cxn modelId="{A661B471-3E0E-4109-A5F4-BDB5BD65F6F2}" type="presParOf" srcId="{32C310E5-F2E1-4097-81BB-29899786F809}" destId="{BDCA5824-446E-4882-8498-91DD0B095F25}" srcOrd="2" destOrd="0" presId="urn:microsoft.com/office/officeart/2009/3/layout/HorizontalOrganizationChart"/>
    <dgm:cxn modelId="{810F5301-3DA1-4BBD-BF0F-DEBB49D2613A}" type="presParOf" srcId="{8DC145F2-1A66-4DC7-B0EC-AD6C4BC5EBD6}" destId="{C60AC429-6AB1-406A-A57A-AD14CBD1B9C6}" srcOrd="2" destOrd="0" presId="urn:microsoft.com/office/officeart/2009/3/layout/HorizontalOrganizationChart"/>
    <dgm:cxn modelId="{0AD69F4F-E702-4735-9ACD-C4813563DFFF}" type="presParOf" srcId="{8DC145F2-1A66-4DC7-B0EC-AD6C4BC5EBD6}" destId="{24A84809-DFBB-456C-B2A2-49409DC7AA1B}" srcOrd="3" destOrd="0" presId="urn:microsoft.com/office/officeart/2009/3/layout/HorizontalOrganizationChart"/>
    <dgm:cxn modelId="{18DAD48A-F34A-4A2E-935C-88623A979EFF}" type="presParOf" srcId="{24A84809-DFBB-456C-B2A2-49409DC7AA1B}" destId="{23E482FF-0318-4B33-9C22-80FFD492D8BD}" srcOrd="0" destOrd="0" presId="urn:microsoft.com/office/officeart/2009/3/layout/HorizontalOrganizationChart"/>
    <dgm:cxn modelId="{0C2A6B1B-28E0-44FA-B3E5-A144CB8E3AC0}" type="presParOf" srcId="{23E482FF-0318-4B33-9C22-80FFD492D8BD}" destId="{D5671E89-3D98-4DA3-95F2-46EAD35CC9FB}" srcOrd="0" destOrd="0" presId="urn:microsoft.com/office/officeart/2009/3/layout/HorizontalOrganizationChart"/>
    <dgm:cxn modelId="{33B3A7AE-625C-46E3-92EB-29933BADAB0F}" type="presParOf" srcId="{23E482FF-0318-4B33-9C22-80FFD492D8BD}" destId="{0928411B-B0BD-466A-84F5-D36EF1BBD9BF}" srcOrd="1" destOrd="0" presId="urn:microsoft.com/office/officeart/2009/3/layout/HorizontalOrganizationChart"/>
    <dgm:cxn modelId="{544F5F08-6883-42C3-8B9C-114B5FB0292E}" type="presParOf" srcId="{24A84809-DFBB-456C-B2A2-49409DC7AA1B}" destId="{CAA635B6-3824-4815-B6E1-8791C7F2E687}" srcOrd="1" destOrd="0" presId="urn:microsoft.com/office/officeart/2009/3/layout/HorizontalOrganizationChart"/>
    <dgm:cxn modelId="{1E988C11-A32D-44EE-BFC5-30137C9864C2}" type="presParOf" srcId="{24A84809-DFBB-456C-B2A2-49409DC7AA1B}" destId="{44D5A66E-4482-44BA-86AE-C1B53F0591DB}" srcOrd="2" destOrd="0" presId="urn:microsoft.com/office/officeart/2009/3/layout/HorizontalOrganizationChart"/>
    <dgm:cxn modelId="{8EAF45ED-7BA4-44B2-AEC0-09008D82EDBF}" type="presParOf" srcId="{14542E25-00A1-48DA-8FA2-483DD847F912}" destId="{3D48BC33-881E-490A-B778-9B3785EF11BC}" srcOrd="2" destOrd="0" presId="urn:microsoft.com/office/officeart/2009/3/layout/HorizontalOrganizationChart"/>
    <dgm:cxn modelId="{0AF00F36-937F-4B85-902E-2E0C05075494}" type="presParOf" srcId="{1522FE3E-24FE-418B-8F21-BE29DF3A8599}" destId="{01B1C1B0-C25D-41E9-8173-4FA2EDB1F548}" srcOrd="12" destOrd="0" presId="urn:microsoft.com/office/officeart/2009/3/layout/HorizontalOrganizationChart"/>
    <dgm:cxn modelId="{F81B4B0D-4D8C-4906-9266-94F3CF0BACC6}" type="presParOf" srcId="{1522FE3E-24FE-418B-8F21-BE29DF3A8599}" destId="{D8B249FD-5E63-4661-B613-9A7F8C6D8D4A}" srcOrd="13" destOrd="0" presId="urn:microsoft.com/office/officeart/2009/3/layout/HorizontalOrganizationChart"/>
    <dgm:cxn modelId="{22F0E3B1-A03C-4469-98C0-D4EE8136D9A7}" type="presParOf" srcId="{D8B249FD-5E63-4661-B613-9A7F8C6D8D4A}" destId="{6D85FDE4-2745-4E23-A997-41ABD43CBCE8}" srcOrd="0" destOrd="0" presId="urn:microsoft.com/office/officeart/2009/3/layout/HorizontalOrganizationChart"/>
    <dgm:cxn modelId="{2F8772F1-54E5-4907-A7E1-AB1A4FB4AC4A}" type="presParOf" srcId="{6D85FDE4-2745-4E23-A997-41ABD43CBCE8}" destId="{CDBBC013-3D65-4379-91E5-BE97BE693434}" srcOrd="0" destOrd="0" presId="urn:microsoft.com/office/officeart/2009/3/layout/HorizontalOrganizationChart"/>
    <dgm:cxn modelId="{9EDCF72C-219D-46C9-85A2-9F6C91F0717C}" type="presParOf" srcId="{6D85FDE4-2745-4E23-A997-41ABD43CBCE8}" destId="{72FED720-8461-46FD-A1D9-A722A5357AA4}" srcOrd="1" destOrd="0" presId="urn:microsoft.com/office/officeart/2009/3/layout/HorizontalOrganizationChart"/>
    <dgm:cxn modelId="{749516E2-1F09-440B-99D4-52BF4479E619}" type="presParOf" srcId="{D8B249FD-5E63-4661-B613-9A7F8C6D8D4A}" destId="{B4A400B0-0662-4ED2-A2A4-96ACF8FC5D23}" srcOrd="1" destOrd="0" presId="urn:microsoft.com/office/officeart/2009/3/layout/HorizontalOrganizationChart"/>
    <dgm:cxn modelId="{5D26A532-60DF-48A4-8EC6-A8336DD17525}" type="presParOf" srcId="{D8B249FD-5E63-4661-B613-9A7F8C6D8D4A}" destId="{E7D3CE30-1EC2-42C1-AD67-0E4F91FEFD2A}" srcOrd="2" destOrd="0" presId="urn:microsoft.com/office/officeart/2009/3/layout/HorizontalOrganizationChart"/>
    <dgm:cxn modelId="{ADBACE96-6383-4E58-A31C-B4A816C00EF7}" type="presParOf" srcId="{C58769DC-D8A5-4A46-97A0-3CB0EE40AF27}" destId="{91F5D4BA-FC80-4404-9C37-B8A63542E3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FCFD2-12E4-4B70-912C-0A0299C31B9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D548D9D5-A934-4885-BE4D-EB49AC8C4324}">
      <dgm:prSet phldrT="[Text]" custT="1"/>
      <dgm:spPr/>
      <dgm:t>
        <a:bodyPr/>
        <a:lstStyle/>
        <a:p>
          <a:r>
            <a:rPr lang="en-US" sz="3200" dirty="0"/>
            <a:t>Academics</a:t>
          </a:r>
          <a:endParaRPr lang="en-IN" sz="3200" dirty="0"/>
        </a:p>
      </dgm:t>
    </dgm:pt>
    <dgm:pt modelId="{722AB624-AA61-4618-A908-32F3E1302A97}" cxnId="{09DA0394-C4CE-4285-A2B9-60CA81C7C37C}" type="parTrans">
      <dgm:prSet/>
      <dgm:spPr/>
      <dgm:t>
        <a:bodyPr/>
        <a:lstStyle/>
        <a:p>
          <a:endParaRPr lang="en-IN"/>
        </a:p>
      </dgm:t>
    </dgm:pt>
    <dgm:pt modelId="{E32593F4-0FDE-4F35-A165-F32F61ED8B45}" cxnId="{09DA0394-C4CE-4285-A2B9-60CA81C7C37C}" type="sibTrans">
      <dgm:prSet/>
      <dgm:spPr/>
      <dgm:t>
        <a:bodyPr/>
        <a:lstStyle/>
        <a:p>
          <a:endParaRPr lang="en-IN"/>
        </a:p>
      </dgm:t>
    </dgm:pt>
    <dgm:pt modelId="{3F4C5489-65A2-4699-BE63-D5EEB6FA8E74}">
      <dgm:prSet phldrT="[Text]"/>
      <dgm:spPr/>
      <dgm:t>
        <a:bodyPr/>
        <a:lstStyle/>
        <a:p>
          <a:r>
            <a:rPr lang="en-US" dirty="0"/>
            <a:t>PhD [COMPUTER SCIENCE]</a:t>
          </a:r>
          <a:endParaRPr lang="en-IN" dirty="0"/>
        </a:p>
      </dgm:t>
    </dgm:pt>
    <dgm:pt modelId="{5830726D-5701-42E4-97D1-B4CB26317ECB}" cxnId="{DED213D4-CCB7-4072-BA77-BD79F3B1AD7B}" type="parTrans">
      <dgm:prSet/>
      <dgm:spPr/>
      <dgm:t>
        <a:bodyPr/>
        <a:lstStyle/>
        <a:p>
          <a:endParaRPr lang="en-IN"/>
        </a:p>
      </dgm:t>
    </dgm:pt>
    <dgm:pt modelId="{278598F2-EAF2-41FC-BDA1-D099AE8B3126}" cxnId="{DED213D4-CCB7-4072-BA77-BD79F3B1AD7B}" type="sibTrans">
      <dgm:prSet/>
      <dgm:spPr/>
      <dgm:t>
        <a:bodyPr/>
        <a:lstStyle/>
        <a:p>
          <a:endParaRPr lang="en-IN"/>
        </a:p>
      </dgm:t>
    </dgm:pt>
    <dgm:pt modelId="{D1D3902D-16B7-447A-88EE-C0B262558861}">
      <dgm:prSet phldrT="[Text]"/>
      <dgm:spPr/>
      <dgm:t>
        <a:bodyPr/>
        <a:lstStyle/>
        <a:p>
          <a:r>
            <a:rPr lang="en-US" dirty="0"/>
            <a:t>MCA</a:t>
          </a:r>
          <a:endParaRPr lang="en-IN" dirty="0"/>
        </a:p>
      </dgm:t>
    </dgm:pt>
    <dgm:pt modelId="{EF353689-244D-4B09-A039-8AA8B70A38B8}" cxnId="{C1F7F4BB-F6B5-4E1F-85DC-AD41AD25739D}" type="parTrans">
      <dgm:prSet/>
      <dgm:spPr/>
      <dgm:t>
        <a:bodyPr/>
        <a:lstStyle/>
        <a:p>
          <a:endParaRPr lang="en-IN"/>
        </a:p>
      </dgm:t>
    </dgm:pt>
    <dgm:pt modelId="{D57DCD0B-75DC-417F-BC1B-9C216FE10E4E}" cxnId="{C1F7F4BB-F6B5-4E1F-85DC-AD41AD25739D}" type="sibTrans">
      <dgm:prSet/>
      <dgm:spPr/>
      <dgm:t>
        <a:bodyPr/>
        <a:lstStyle/>
        <a:p>
          <a:endParaRPr lang="en-IN"/>
        </a:p>
      </dgm:t>
    </dgm:pt>
    <dgm:pt modelId="{12E7AC49-9FC4-4882-9FCA-96A1FEEFF121}">
      <dgm:prSet phldrT="[Text]"/>
      <dgm:spPr/>
      <dgm:t>
        <a:bodyPr/>
        <a:lstStyle/>
        <a:p>
          <a:r>
            <a:rPr lang="en-US" dirty="0"/>
            <a:t>PGDCA</a:t>
          </a:r>
          <a:endParaRPr lang="en-IN" dirty="0"/>
        </a:p>
      </dgm:t>
    </dgm:pt>
    <dgm:pt modelId="{5F60E8BB-5A78-4948-BAF2-CA6206081637}" cxnId="{11E8DE8A-81E6-4901-8A90-28F68498B957}" type="parTrans">
      <dgm:prSet/>
      <dgm:spPr/>
      <dgm:t>
        <a:bodyPr/>
        <a:lstStyle/>
        <a:p>
          <a:endParaRPr lang="en-IN"/>
        </a:p>
      </dgm:t>
    </dgm:pt>
    <dgm:pt modelId="{66A9D453-EC3E-492E-AD6E-0D2A8954B454}" cxnId="{11E8DE8A-81E6-4901-8A90-28F68498B957}" type="sibTrans">
      <dgm:prSet/>
      <dgm:spPr/>
      <dgm:t>
        <a:bodyPr/>
        <a:lstStyle/>
        <a:p>
          <a:endParaRPr lang="en-IN"/>
        </a:p>
      </dgm:t>
    </dgm:pt>
    <dgm:pt modelId="{D1DFCA91-A2D7-4D3B-ACE0-2C4C27305951}">
      <dgm:prSet phldrT="[Text]"/>
      <dgm:spPr/>
      <dgm:t>
        <a:bodyPr/>
        <a:lstStyle/>
        <a:p>
          <a:r>
            <a:rPr lang="en-US" dirty="0"/>
            <a:t>AI &amp; ML</a:t>
          </a:r>
          <a:endParaRPr lang="en-IN" dirty="0"/>
        </a:p>
      </dgm:t>
    </dgm:pt>
    <dgm:pt modelId="{FBBC0DEE-A8AE-4DD2-8BAF-F3C21A5B7B4B}" cxnId="{F39AB774-8746-460D-AAFE-F9A989DFDDC6}" type="parTrans">
      <dgm:prSet/>
      <dgm:spPr/>
      <dgm:t>
        <a:bodyPr/>
        <a:lstStyle/>
        <a:p>
          <a:endParaRPr lang="en-IN"/>
        </a:p>
      </dgm:t>
    </dgm:pt>
    <dgm:pt modelId="{EEEA5B18-E9C3-4E16-B6C9-0F18B6B7247A}" cxnId="{F39AB774-8746-460D-AAFE-F9A989DFDDC6}" type="sibTrans">
      <dgm:prSet/>
      <dgm:spPr/>
      <dgm:t>
        <a:bodyPr/>
        <a:lstStyle/>
        <a:p>
          <a:endParaRPr lang="en-IN"/>
        </a:p>
      </dgm:t>
    </dgm:pt>
    <dgm:pt modelId="{48C735E6-6CCE-4021-81AE-10F116AD8C4A}">
      <dgm:prSet phldrT="[Text]"/>
      <dgm:spPr/>
      <dgm:t>
        <a:bodyPr/>
        <a:lstStyle/>
        <a:p>
          <a:r>
            <a:rPr lang="en-US" dirty="0"/>
            <a:t>AI &amp; ML&amp; DEFENCE</a:t>
          </a:r>
          <a:endParaRPr lang="en-IN" dirty="0"/>
        </a:p>
      </dgm:t>
    </dgm:pt>
    <dgm:pt modelId="{D78618F4-B32D-4E6C-8B59-7F6D6285AACA}" cxnId="{01B1B4A0-C15D-4021-A57A-23C1C7345922}" type="parTrans">
      <dgm:prSet/>
      <dgm:spPr/>
      <dgm:t>
        <a:bodyPr/>
        <a:lstStyle/>
        <a:p>
          <a:endParaRPr lang="en-IN"/>
        </a:p>
      </dgm:t>
    </dgm:pt>
    <dgm:pt modelId="{562020CC-5CB5-442F-AB59-D2A5CAE381A1}" cxnId="{01B1B4A0-C15D-4021-A57A-23C1C7345922}" type="sibTrans">
      <dgm:prSet/>
      <dgm:spPr/>
      <dgm:t>
        <a:bodyPr/>
        <a:lstStyle/>
        <a:p>
          <a:endParaRPr lang="en-IN"/>
        </a:p>
      </dgm:t>
    </dgm:pt>
    <dgm:pt modelId="{3CE8FD71-B3D9-4678-B464-BEF9E7E8EFF5}">
      <dgm:prSet phldrT="[Text]"/>
      <dgm:spPr/>
      <dgm:t>
        <a:bodyPr/>
        <a:lstStyle/>
        <a:p>
          <a:r>
            <a:rPr lang="en-US" dirty="0"/>
            <a:t>FIVE YEAR INTEGRATED MSCCS</a:t>
          </a:r>
          <a:endParaRPr lang="en-IN" dirty="0"/>
        </a:p>
      </dgm:t>
    </dgm:pt>
    <dgm:pt modelId="{4019CB13-13D2-4236-9395-0E81EDACDA0B}" cxnId="{EC59FAF7-DD2E-4B96-B427-4AB7D026CD34}" type="parTrans">
      <dgm:prSet/>
      <dgm:spPr/>
      <dgm:t>
        <a:bodyPr/>
        <a:lstStyle/>
        <a:p>
          <a:endParaRPr lang="en-IN"/>
        </a:p>
      </dgm:t>
    </dgm:pt>
    <dgm:pt modelId="{406E4AFF-222D-46D8-99BE-B8FC269235C5}" cxnId="{EC59FAF7-DD2E-4B96-B427-4AB7D026CD34}" type="sibTrans">
      <dgm:prSet/>
      <dgm:spPr/>
      <dgm:t>
        <a:bodyPr/>
        <a:lstStyle/>
        <a:p>
          <a:endParaRPr lang="en-IN"/>
        </a:p>
      </dgm:t>
    </dgm:pt>
    <dgm:pt modelId="{88C24991-22C5-4442-99A5-737EFEDC3D56}">
      <dgm:prSet phldrT="[Text]"/>
      <dgm:spPr/>
      <dgm:t>
        <a:bodyPr/>
        <a:lstStyle/>
        <a:p>
          <a:r>
            <a:rPr lang="en-US" dirty="0"/>
            <a:t>M.TECH-NC</a:t>
          </a:r>
          <a:endParaRPr lang="en-IN" dirty="0"/>
        </a:p>
      </dgm:t>
    </dgm:pt>
    <dgm:pt modelId="{C7AEFC98-6D63-4779-A99E-81F8A7C4EDB1}" cxnId="{03B451C3-F403-4BF3-A1AF-631E168CC3B7}" type="parTrans">
      <dgm:prSet/>
      <dgm:spPr/>
      <dgm:t>
        <a:bodyPr/>
        <a:lstStyle/>
        <a:p>
          <a:endParaRPr lang="en-IN"/>
        </a:p>
      </dgm:t>
    </dgm:pt>
    <dgm:pt modelId="{47EBFCC6-471F-4F8A-B287-3CDC10B5058F}" cxnId="{03B451C3-F403-4BF3-A1AF-631E168CC3B7}" type="sibTrans">
      <dgm:prSet/>
      <dgm:spPr/>
      <dgm:t>
        <a:bodyPr/>
        <a:lstStyle/>
        <a:p>
          <a:endParaRPr lang="en-IN"/>
        </a:p>
      </dgm:t>
    </dgm:pt>
    <dgm:pt modelId="{E9B05439-881A-4480-8EB4-96FE6F203932}">
      <dgm:prSet phldrT="[Text]"/>
      <dgm:spPr/>
      <dgm:t>
        <a:bodyPr/>
        <a:lstStyle/>
        <a:p>
          <a:r>
            <a:rPr lang="en-US" dirty="0"/>
            <a:t>M.TECH-WT</a:t>
          </a:r>
          <a:endParaRPr lang="en-IN" dirty="0"/>
        </a:p>
      </dgm:t>
    </dgm:pt>
    <dgm:pt modelId="{35270232-04D2-427D-BC65-2F164D10891C}" cxnId="{CB2440DC-0915-4278-BB19-C05B03D55588}" type="parTrans">
      <dgm:prSet/>
      <dgm:spPr/>
      <dgm:t>
        <a:bodyPr/>
        <a:lstStyle/>
        <a:p>
          <a:endParaRPr lang="en-IN"/>
        </a:p>
      </dgm:t>
    </dgm:pt>
    <dgm:pt modelId="{F197DBFD-C426-480B-B485-64A4ED43B07B}" cxnId="{CB2440DC-0915-4278-BB19-C05B03D55588}" type="sibTrans">
      <dgm:prSet/>
      <dgm:spPr/>
      <dgm:t>
        <a:bodyPr/>
        <a:lstStyle/>
        <a:p>
          <a:endParaRPr lang="en-IN"/>
        </a:p>
      </dgm:t>
    </dgm:pt>
    <dgm:pt modelId="{B564ABC1-21E5-4939-937B-38B43F4DC578}" type="pres">
      <dgm:prSet presAssocID="{70CFCFD2-12E4-4B70-912C-0A0299C31B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58769DC-D8A5-4A46-97A0-3CB0EE40AF27}" type="pres">
      <dgm:prSet presAssocID="{D548D9D5-A934-4885-BE4D-EB49AC8C4324}" presName="hierRoot1" presStyleCnt="0">
        <dgm:presLayoutVars>
          <dgm:hierBranch val="init"/>
        </dgm:presLayoutVars>
      </dgm:prSet>
      <dgm:spPr/>
    </dgm:pt>
    <dgm:pt modelId="{9111FA6F-11AA-48BD-961C-3F074BA9D4DC}" type="pres">
      <dgm:prSet presAssocID="{D548D9D5-A934-4885-BE4D-EB49AC8C4324}" presName="rootComposite1" presStyleCnt="0"/>
      <dgm:spPr/>
    </dgm:pt>
    <dgm:pt modelId="{D6F36C9C-63E3-43B9-AE86-2CAC6DA42153}" type="pres">
      <dgm:prSet presAssocID="{D548D9D5-A934-4885-BE4D-EB49AC8C4324}" presName="rootText1" presStyleLbl="node0" presStyleIdx="0" presStyleCnt="1" custScaleX="117019" custScaleY="262225" custLinFactNeighborY="-119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4E863-DDC8-4F90-9DD9-D6268FACA9CA}" type="pres">
      <dgm:prSet presAssocID="{D548D9D5-A934-4885-BE4D-EB49AC8C43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522FE3E-24FE-418B-8F21-BE29DF3A8599}" type="pres">
      <dgm:prSet presAssocID="{D548D9D5-A934-4885-BE4D-EB49AC8C4324}" presName="hierChild2" presStyleCnt="0"/>
      <dgm:spPr/>
    </dgm:pt>
    <dgm:pt modelId="{E0BF4D87-9B8A-478F-A907-134F80498375}" type="pres">
      <dgm:prSet presAssocID="{5830726D-5701-42E4-97D1-B4CB26317ECB}" presName="Name64" presStyleLbl="parChTrans1D2" presStyleIdx="0" presStyleCnt="8"/>
      <dgm:spPr/>
      <dgm:t>
        <a:bodyPr/>
        <a:lstStyle/>
        <a:p>
          <a:endParaRPr lang="en-US"/>
        </a:p>
      </dgm:t>
    </dgm:pt>
    <dgm:pt modelId="{09324D19-C52E-4CEE-9D8E-80B392A202BF}" type="pres">
      <dgm:prSet presAssocID="{3F4C5489-65A2-4699-BE63-D5EEB6FA8E74}" presName="hierRoot2" presStyleCnt="0">
        <dgm:presLayoutVars>
          <dgm:hierBranch val="init"/>
        </dgm:presLayoutVars>
      </dgm:prSet>
      <dgm:spPr/>
    </dgm:pt>
    <dgm:pt modelId="{3AAD0753-28D8-41B2-A45D-9F13C6DA6B6E}" type="pres">
      <dgm:prSet presAssocID="{3F4C5489-65A2-4699-BE63-D5EEB6FA8E74}" presName="rootComposite" presStyleCnt="0"/>
      <dgm:spPr/>
    </dgm:pt>
    <dgm:pt modelId="{C551C0B6-529F-430F-8268-814DD1CD8CE8}" type="pres">
      <dgm:prSet presAssocID="{3F4C5489-65A2-4699-BE63-D5EEB6FA8E74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EBAE9-4CD3-4880-B022-2A82EBD58028}" type="pres">
      <dgm:prSet presAssocID="{3F4C5489-65A2-4699-BE63-D5EEB6FA8E74}" presName="rootConnector" presStyleLbl="node2" presStyleIdx="0" presStyleCnt="8"/>
      <dgm:spPr/>
      <dgm:t>
        <a:bodyPr/>
        <a:lstStyle/>
        <a:p>
          <a:endParaRPr lang="en-US"/>
        </a:p>
      </dgm:t>
    </dgm:pt>
    <dgm:pt modelId="{7310EDD5-4082-4142-8293-3C371507169D}" type="pres">
      <dgm:prSet presAssocID="{3F4C5489-65A2-4699-BE63-D5EEB6FA8E74}" presName="hierChild4" presStyleCnt="0"/>
      <dgm:spPr/>
    </dgm:pt>
    <dgm:pt modelId="{77E1C5D9-1D7B-4E4E-8EAB-0BC44C4F26E4}" type="pres">
      <dgm:prSet presAssocID="{3F4C5489-65A2-4699-BE63-D5EEB6FA8E74}" presName="hierChild5" presStyleCnt="0"/>
      <dgm:spPr/>
    </dgm:pt>
    <dgm:pt modelId="{14C77DED-6F09-493E-A71D-8E55DD974FAE}" type="pres">
      <dgm:prSet presAssocID="{EF353689-244D-4B09-A039-8AA8B70A38B8}" presName="Name64" presStyleLbl="parChTrans1D2" presStyleIdx="1" presStyleCnt="8"/>
      <dgm:spPr/>
      <dgm:t>
        <a:bodyPr/>
        <a:lstStyle/>
        <a:p>
          <a:endParaRPr lang="en-US"/>
        </a:p>
      </dgm:t>
    </dgm:pt>
    <dgm:pt modelId="{55BADA1A-AEF1-4AD0-BF18-6C42AD600B47}" type="pres">
      <dgm:prSet presAssocID="{D1D3902D-16B7-447A-88EE-C0B262558861}" presName="hierRoot2" presStyleCnt="0">
        <dgm:presLayoutVars>
          <dgm:hierBranch val="init"/>
        </dgm:presLayoutVars>
      </dgm:prSet>
      <dgm:spPr/>
    </dgm:pt>
    <dgm:pt modelId="{9132F969-107A-4D19-92D6-6A43C118BC1D}" type="pres">
      <dgm:prSet presAssocID="{D1D3902D-16B7-447A-88EE-C0B262558861}" presName="rootComposite" presStyleCnt="0"/>
      <dgm:spPr/>
    </dgm:pt>
    <dgm:pt modelId="{A9400EAF-0A9F-455D-9117-52EAD0BAD4EB}" type="pres">
      <dgm:prSet presAssocID="{D1D3902D-16B7-447A-88EE-C0B262558861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5D08DE-7B7A-4AE3-808F-E8725805937B}" type="pres">
      <dgm:prSet presAssocID="{D1D3902D-16B7-447A-88EE-C0B262558861}" presName="rootConnector" presStyleLbl="node2" presStyleIdx="1" presStyleCnt="8"/>
      <dgm:spPr/>
      <dgm:t>
        <a:bodyPr/>
        <a:lstStyle/>
        <a:p>
          <a:endParaRPr lang="en-US"/>
        </a:p>
      </dgm:t>
    </dgm:pt>
    <dgm:pt modelId="{5DB6683C-0DAD-4422-84DD-35FA0AEB544C}" type="pres">
      <dgm:prSet presAssocID="{D1D3902D-16B7-447A-88EE-C0B262558861}" presName="hierChild4" presStyleCnt="0"/>
      <dgm:spPr/>
    </dgm:pt>
    <dgm:pt modelId="{CA9B78BE-03E2-4E9D-85A5-0CD0E845763B}" type="pres">
      <dgm:prSet presAssocID="{D1D3902D-16B7-447A-88EE-C0B262558861}" presName="hierChild5" presStyleCnt="0"/>
      <dgm:spPr/>
    </dgm:pt>
    <dgm:pt modelId="{171AD307-FAF3-4C7B-A17E-D867B95E0515}" type="pres">
      <dgm:prSet presAssocID="{5F60E8BB-5A78-4948-BAF2-CA6206081637}" presName="Name64" presStyleLbl="parChTrans1D2" presStyleIdx="2" presStyleCnt="8"/>
      <dgm:spPr/>
      <dgm:t>
        <a:bodyPr/>
        <a:lstStyle/>
        <a:p>
          <a:endParaRPr lang="en-US"/>
        </a:p>
      </dgm:t>
    </dgm:pt>
    <dgm:pt modelId="{C90BFDE6-8A7D-46AF-8944-55363AD2E286}" type="pres">
      <dgm:prSet presAssocID="{12E7AC49-9FC4-4882-9FCA-96A1FEEFF121}" presName="hierRoot2" presStyleCnt="0">
        <dgm:presLayoutVars>
          <dgm:hierBranch val="init"/>
        </dgm:presLayoutVars>
      </dgm:prSet>
      <dgm:spPr/>
    </dgm:pt>
    <dgm:pt modelId="{908FC22C-522B-4409-9FB1-CFB252E59CCB}" type="pres">
      <dgm:prSet presAssocID="{12E7AC49-9FC4-4882-9FCA-96A1FEEFF121}" presName="rootComposite" presStyleCnt="0"/>
      <dgm:spPr/>
    </dgm:pt>
    <dgm:pt modelId="{5A1A2157-DDC6-47C1-81E6-E3644F8F9450}" type="pres">
      <dgm:prSet presAssocID="{12E7AC49-9FC4-4882-9FCA-96A1FEEFF121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9997E3-19E3-4C74-BA70-33224741F41D}" type="pres">
      <dgm:prSet presAssocID="{12E7AC49-9FC4-4882-9FCA-96A1FEEFF121}" presName="rootConnector" presStyleLbl="node2" presStyleIdx="2" presStyleCnt="8"/>
      <dgm:spPr/>
      <dgm:t>
        <a:bodyPr/>
        <a:lstStyle/>
        <a:p>
          <a:endParaRPr lang="en-US"/>
        </a:p>
      </dgm:t>
    </dgm:pt>
    <dgm:pt modelId="{5A2BF846-0484-4653-88F7-89AF090ACBFB}" type="pres">
      <dgm:prSet presAssocID="{12E7AC49-9FC4-4882-9FCA-96A1FEEFF121}" presName="hierChild4" presStyleCnt="0"/>
      <dgm:spPr/>
    </dgm:pt>
    <dgm:pt modelId="{C81250D6-6986-4B87-8C57-673FEB898B1B}" type="pres">
      <dgm:prSet presAssocID="{12E7AC49-9FC4-4882-9FCA-96A1FEEFF121}" presName="hierChild5" presStyleCnt="0"/>
      <dgm:spPr/>
    </dgm:pt>
    <dgm:pt modelId="{87140607-30C6-4392-8DD2-4176C0C74E41}" type="pres">
      <dgm:prSet presAssocID="{FBBC0DEE-A8AE-4DD2-8BAF-F3C21A5B7B4B}" presName="Name64" presStyleLbl="parChTrans1D2" presStyleIdx="3" presStyleCnt="8"/>
      <dgm:spPr/>
      <dgm:t>
        <a:bodyPr/>
        <a:lstStyle/>
        <a:p>
          <a:endParaRPr lang="en-US"/>
        </a:p>
      </dgm:t>
    </dgm:pt>
    <dgm:pt modelId="{2B9F8387-7188-4719-BB48-3086CB351B96}" type="pres">
      <dgm:prSet presAssocID="{D1DFCA91-A2D7-4D3B-ACE0-2C4C27305951}" presName="hierRoot2" presStyleCnt="0">
        <dgm:presLayoutVars>
          <dgm:hierBranch val="init"/>
        </dgm:presLayoutVars>
      </dgm:prSet>
      <dgm:spPr/>
    </dgm:pt>
    <dgm:pt modelId="{6F201236-AC21-42F9-B8CF-1BDCB7B9AB16}" type="pres">
      <dgm:prSet presAssocID="{D1DFCA91-A2D7-4D3B-ACE0-2C4C27305951}" presName="rootComposite" presStyleCnt="0"/>
      <dgm:spPr/>
    </dgm:pt>
    <dgm:pt modelId="{08D62FF8-8809-4C04-B8C8-9CEBA00B489C}" type="pres">
      <dgm:prSet presAssocID="{D1DFCA91-A2D7-4D3B-ACE0-2C4C27305951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3447C8-EC32-4CC4-922D-EA2D0C6D3B78}" type="pres">
      <dgm:prSet presAssocID="{D1DFCA91-A2D7-4D3B-ACE0-2C4C27305951}" presName="rootConnector" presStyleLbl="node2" presStyleIdx="3" presStyleCnt="8"/>
      <dgm:spPr/>
      <dgm:t>
        <a:bodyPr/>
        <a:lstStyle/>
        <a:p>
          <a:endParaRPr lang="en-US"/>
        </a:p>
      </dgm:t>
    </dgm:pt>
    <dgm:pt modelId="{F74030D4-6C59-4935-BF08-37E4A4B13F50}" type="pres">
      <dgm:prSet presAssocID="{D1DFCA91-A2D7-4D3B-ACE0-2C4C27305951}" presName="hierChild4" presStyleCnt="0"/>
      <dgm:spPr/>
    </dgm:pt>
    <dgm:pt modelId="{CA31860D-582E-4910-B47D-1E6CE13422B0}" type="pres">
      <dgm:prSet presAssocID="{D1DFCA91-A2D7-4D3B-ACE0-2C4C27305951}" presName="hierChild5" presStyleCnt="0"/>
      <dgm:spPr/>
    </dgm:pt>
    <dgm:pt modelId="{22FE367E-8199-47C8-AB38-F65E649FAE8B}" type="pres">
      <dgm:prSet presAssocID="{D78618F4-B32D-4E6C-8B59-7F6D6285AACA}" presName="Name64" presStyleLbl="parChTrans1D2" presStyleIdx="4" presStyleCnt="8"/>
      <dgm:spPr/>
      <dgm:t>
        <a:bodyPr/>
        <a:lstStyle/>
        <a:p>
          <a:endParaRPr lang="en-US"/>
        </a:p>
      </dgm:t>
    </dgm:pt>
    <dgm:pt modelId="{E78FAB72-DCE2-4DF6-8DD2-9978DA0826C4}" type="pres">
      <dgm:prSet presAssocID="{48C735E6-6CCE-4021-81AE-10F116AD8C4A}" presName="hierRoot2" presStyleCnt="0">
        <dgm:presLayoutVars>
          <dgm:hierBranch val="init"/>
        </dgm:presLayoutVars>
      </dgm:prSet>
      <dgm:spPr/>
    </dgm:pt>
    <dgm:pt modelId="{2D65E6FE-F230-471E-ABDF-A8909B916B5C}" type="pres">
      <dgm:prSet presAssocID="{48C735E6-6CCE-4021-81AE-10F116AD8C4A}" presName="rootComposite" presStyleCnt="0"/>
      <dgm:spPr/>
    </dgm:pt>
    <dgm:pt modelId="{1BDA52B2-10CB-48CE-8930-6EFE1198D88E}" type="pres">
      <dgm:prSet presAssocID="{48C735E6-6CCE-4021-81AE-10F116AD8C4A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5BAE1F-78B4-41E0-A3F1-3F8AE8E9406A}" type="pres">
      <dgm:prSet presAssocID="{48C735E6-6CCE-4021-81AE-10F116AD8C4A}" presName="rootConnector" presStyleLbl="node2" presStyleIdx="4" presStyleCnt="8"/>
      <dgm:spPr/>
      <dgm:t>
        <a:bodyPr/>
        <a:lstStyle/>
        <a:p>
          <a:endParaRPr lang="en-US"/>
        </a:p>
      </dgm:t>
    </dgm:pt>
    <dgm:pt modelId="{407CF5A1-0943-4126-9F6E-FB17E03D3182}" type="pres">
      <dgm:prSet presAssocID="{48C735E6-6CCE-4021-81AE-10F116AD8C4A}" presName="hierChild4" presStyleCnt="0"/>
      <dgm:spPr/>
    </dgm:pt>
    <dgm:pt modelId="{2416AEE7-7649-4FD7-A2D0-AAAC3316320B}" type="pres">
      <dgm:prSet presAssocID="{48C735E6-6CCE-4021-81AE-10F116AD8C4A}" presName="hierChild5" presStyleCnt="0"/>
      <dgm:spPr/>
    </dgm:pt>
    <dgm:pt modelId="{6A54837C-7E27-4ACB-B674-AB991AA58071}" type="pres">
      <dgm:prSet presAssocID="{4019CB13-13D2-4236-9395-0E81EDACDA0B}" presName="Name64" presStyleLbl="parChTrans1D2" presStyleIdx="5" presStyleCnt="8"/>
      <dgm:spPr/>
      <dgm:t>
        <a:bodyPr/>
        <a:lstStyle/>
        <a:p>
          <a:endParaRPr lang="en-US"/>
        </a:p>
      </dgm:t>
    </dgm:pt>
    <dgm:pt modelId="{14542E25-00A1-48DA-8FA2-483DD847F912}" type="pres">
      <dgm:prSet presAssocID="{3CE8FD71-B3D9-4678-B464-BEF9E7E8EFF5}" presName="hierRoot2" presStyleCnt="0">
        <dgm:presLayoutVars>
          <dgm:hierBranch val="init"/>
        </dgm:presLayoutVars>
      </dgm:prSet>
      <dgm:spPr/>
    </dgm:pt>
    <dgm:pt modelId="{8BCF1B5A-F305-42AE-AC46-93ADB03B2492}" type="pres">
      <dgm:prSet presAssocID="{3CE8FD71-B3D9-4678-B464-BEF9E7E8EFF5}" presName="rootComposite" presStyleCnt="0"/>
      <dgm:spPr/>
    </dgm:pt>
    <dgm:pt modelId="{400D841B-4DB4-4F02-AC6C-CAB895C935C9}" type="pres">
      <dgm:prSet presAssocID="{3CE8FD71-B3D9-4678-B464-BEF9E7E8EFF5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0F22B-4AFF-451F-84DA-5205832558FB}" type="pres">
      <dgm:prSet presAssocID="{3CE8FD71-B3D9-4678-B464-BEF9E7E8EFF5}" presName="rootConnector" presStyleLbl="node2" presStyleIdx="5" presStyleCnt="8"/>
      <dgm:spPr/>
      <dgm:t>
        <a:bodyPr/>
        <a:lstStyle/>
        <a:p>
          <a:endParaRPr lang="en-US"/>
        </a:p>
      </dgm:t>
    </dgm:pt>
    <dgm:pt modelId="{8DC145F2-1A66-4DC7-B0EC-AD6C4BC5EBD6}" type="pres">
      <dgm:prSet presAssocID="{3CE8FD71-B3D9-4678-B464-BEF9E7E8EFF5}" presName="hierChild4" presStyleCnt="0"/>
      <dgm:spPr/>
    </dgm:pt>
    <dgm:pt modelId="{3D48BC33-881E-490A-B778-9B3785EF11BC}" type="pres">
      <dgm:prSet presAssocID="{3CE8FD71-B3D9-4678-B464-BEF9E7E8EFF5}" presName="hierChild5" presStyleCnt="0"/>
      <dgm:spPr/>
    </dgm:pt>
    <dgm:pt modelId="{CD12BD7A-1DE2-4B2F-A4D0-4EEB48ADAD64}" type="pres">
      <dgm:prSet presAssocID="{C7AEFC98-6D63-4779-A99E-81F8A7C4EDB1}" presName="Name64" presStyleLbl="parChTrans1D2" presStyleIdx="6" presStyleCnt="8"/>
      <dgm:spPr/>
      <dgm:t>
        <a:bodyPr/>
        <a:lstStyle/>
        <a:p>
          <a:endParaRPr lang="en-US"/>
        </a:p>
      </dgm:t>
    </dgm:pt>
    <dgm:pt modelId="{C1DA11D2-F5C9-4249-980A-779114A3A1EA}" type="pres">
      <dgm:prSet presAssocID="{88C24991-22C5-4442-99A5-737EFEDC3D56}" presName="hierRoot2" presStyleCnt="0">
        <dgm:presLayoutVars>
          <dgm:hierBranch val="init"/>
        </dgm:presLayoutVars>
      </dgm:prSet>
      <dgm:spPr/>
    </dgm:pt>
    <dgm:pt modelId="{2818605A-1063-4117-8CA7-E80B825E8273}" type="pres">
      <dgm:prSet presAssocID="{88C24991-22C5-4442-99A5-737EFEDC3D56}" presName="rootComposite" presStyleCnt="0"/>
      <dgm:spPr/>
    </dgm:pt>
    <dgm:pt modelId="{2716D522-0551-4FB8-82D7-58D2623AA1C6}" type="pres">
      <dgm:prSet presAssocID="{88C24991-22C5-4442-99A5-737EFEDC3D56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3A76C0-75CF-44EA-841D-F10C54310781}" type="pres">
      <dgm:prSet presAssocID="{88C24991-22C5-4442-99A5-737EFEDC3D56}" presName="rootConnector" presStyleLbl="node2" presStyleIdx="6" presStyleCnt="8"/>
      <dgm:spPr/>
      <dgm:t>
        <a:bodyPr/>
        <a:lstStyle/>
        <a:p>
          <a:endParaRPr lang="en-US"/>
        </a:p>
      </dgm:t>
    </dgm:pt>
    <dgm:pt modelId="{CC5D8AEC-303E-4530-9690-5BD444D5EDD0}" type="pres">
      <dgm:prSet presAssocID="{88C24991-22C5-4442-99A5-737EFEDC3D56}" presName="hierChild4" presStyleCnt="0"/>
      <dgm:spPr/>
    </dgm:pt>
    <dgm:pt modelId="{30A7BF1B-61B9-48BE-B539-744B4CA6F363}" type="pres">
      <dgm:prSet presAssocID="{88C24991-22C5-4442-99A5-737EFEDC3D56}" presName="hierChild5" presStyleCnt="0"/>
      <dgm:spPr/>
    </dgm:pt>
    <dgm:pt modelId="{34B438CC-623C-4A69-AE68-99030B927A6F}" type="pres">
      <dgm:prSet presAssocID="{35270232-04D2-427D-BC65-2F164D10891C}" presName="Name64" presStyleLbl="parChTrans1D2" presStyleIdx="7" presStyleCnt="8"/>
      <dgm:spPr/>
      <dgm:t>
        <a:bodyPr/>
        <a:lstStyle/>
        <a:p>
          <a:endParaRPr lang="en-US"/>
        </a:p>
      </dgm:t>
    </dgm:pt>
    <dgm:pt modelId="{365EC5E0-D7DA-4CEA-9CE9-F23DD979DF92}" type="pres">
      <dgm:prSet presAssocID="{E9B05439-881A-4480-8EB4-96FE6F203932}" presName="hierRoot2" presStyleCnt="0">
        <dgm:presLayoutVars>
          <dgm:hierBranch val="init"/>
        </dgm:presLayoutVars>
      </dgm:prSet>
      <dgm:spPr/>
    </dgm:pt>
    <dgm:pt modelId="{B440E69A-BDBB-4E06-8B92-88D7BE1DEB7C}" type="pres">
      <dgm:prSet presAssocID="{E9B05439-881A-4480-8EB4-96FE6F203932}" presName="rootComposite" presStyleCnt="0"/>
      <dgm:spPr/>
    </dgm:pt>
    <dgm:pt modelId="{2B746E71-44FA-4099-A9A3-C50A584B5D2F}" type="pres">
      <dgm:prSet presAssocID="{E9B05439-881A-4480-8EB4-96FE6F203932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B186E0-BA05-4D02-8CE1-55BAC336A0F4}" type="pres">
      <dgm:prSet presAssocID="{E9B05439-881A-4480-8EB4-96FE6F203932}" presName="rootConnector" presStyleLbl="node2" presStyleIdx="7" presStyleCnt="8"/>
      <dgm:spPr/>
      <dgm:t>
        <a:bodyPr/>
        <a:lstStyle/>
        <a:p>
          <a:endParaRPr lang="en-US"/>
        </a:p>
      </dgm:t>
    </dgm:pt>
    <dgm:pt modelId="{043FBF13-B086-475F-96EF-154E173DDBAC}" type="pres">
      <dgm:prSet presAssocID="{E9B05439-881A-4480-8EB4-96FE6F203932}" presName="hierChild4" presStyleCnt="0"/>
      <dgm:spPr/>
    </dgm:pt>
    <dgm:pt modelId="{22E13C60-BC0B-474C-8C38-A648D563C50C}" type="pres">
      <dgm:prSet presAssocID="{E9B05439-881A-4480-8EB4-96FE6F203932}" presName="hierChild5" presStyleCnt="0"/>
      <dgm:spPr/>
    </dgm:pt>
    <dgm:pt modelId="{91F5D4BA-FC80-4404-9C37-B8A63542E3E3}" type="pres">
      <dgm:prSet presAssocID="{D548D9D5-A934-4885-BE4D-EB49AC8C4324}" presName="hierChild3" presStyleCnt="0"/>
      <dgm:spPr/>
    </dgm:pt>
  </dgm:ptLst>
  <dgm:cxnLst>
    <dgm:cxn modelId="{01B1B4A0-C15D-4021-A57A-23C1C7345922}" srcId="{D548D9D5-A934-4885-BE4D-EB49AC8C4324}" destId="{48C735E6-6CCE-4021-81AE-10F116AD8C4A}" srcOrd="4" destOrd="0" parTransId="{D78618F4-B32D-4E6C-8B59-7F6D6285AACA}" sibTransId="{562020CC-5CB5-442F-AB59-D2A5CAE381A1}"/>
    <dgm:cxn modelId="{83CD5081-2884-40AF-B411-81D10D278247}" type="presOf" srcId="{70CFCFD2-12E4-4B70-912C-0A0299C31B9A}" destId="{B564ABC1-21E5-4939-937B-38B43F4DC578}" srcOrd="0" destOrd="0" presId="urn:microsoft.com/office/officeart/2009/3/layout/HorizontalOrganizationChart"/>
    <dgm:cxn modelId="{11E8DE8A-81E6-4901-8A90-28F68498B957}" srcId="{D548D9D5-A934-4885-BE4D-EB49AC8C4324}" destId="{12E7AC49-9FC4-4882-9FCA-96A1FEEFF121}" srcOrd="2" destOrd="0" parTransId="{5F60E8BB-5A78-4948-BAF2-CA6206081637}" sibTransId="{66A9D453-EC3E-492E-AD6E-0D2A8954B454}"/>
    <dgm:cxn modelId="{2A7C5633-5282-40DE-A867-142361308A85}" type="presOf" srcId="{5830726D-5701-42E4-97D1-B4CB26317ECB}" destId="{E0BF4D87-9B8A-478F-A907-134F80498375}" srcOrd="0" destOrd="0" presId="urn:microsoft.com/office/officeart/2009/3/layout/HorizontalOrganizationChart"/>
    <dgm:cxn modelId="{CBFFA705-D08B-418C-A96A-382D2FF775DC}" type="presOf" srcId="{3CE8FD71-B3D9-4678-B464-BEF9E7E8EFF5}" destId="{400D841B-4DB4-4F02-AC6C-CAB895C935C9}" srcOrd="0" destOrd="0" presId="urn:microsoft.com/office/officeart/2009/3/layout/HorizontalOrganizationChart"/>
    <dgm:cxn modelId="{8ECD545A-6977-435A-91D2-313E4C80135A}" type="presOf" srcId="{48C735E6-6CCE-4021-81AE-10F116AD8C4A}" destId="{1BDA52B2-10CB-48CE-8930-6EFE1198D88E}" srcOrd="0" destOrd="0" presId="urn:microsoft.com/office/officeart/2009/3/layout/HorizontalOrganizationChart"/>
    <dgm:cxn modelId="{DED213D4-CCB7-4072-BA77-BD79F3B1AD7B}" srcId="{D548D9D5-A934-4885-BE4D-EB49AC8C4324}" destId="{3F4C5489-65A2-4699-BE63-D5EEB6FA8E74}" srcOrd="0" destOrd="0" parTransId="{5830726D-5701-42E4-97D1-B4CB26317ECB}" sibTransId="{278598F2-EAF2-41FC-BDA1-D099AE8B3126}"/>
    <dgm:cxn modelId="{4FB1BC95-1A7A-46A7-A324-626740313FD3}" type="presOf" srcId="{12E7AC49-9FC4-4882-9FCA-96A1FEEFF121}" destId="{5A1A2157-DDC6-47C1-81E6-E3644F8F9450}" srcOrd="0" destOrd="0" presId="urn:microsoft.com/office/officeart/2009/3/layout/HorizontalOrganizationChart"/>
    <dgm:cxn modelId="{F823CECB-8E2F-4F0C-A85A-E56511BEED14}" type="presOf" srcId="{3F4C5489-65A2-4699-BE63-D5EEB6FA8E74}" destId="{C551C0B6-529F-430F-8268-814DD1CD8CE8}" srcOrd="0" destOrd="0" presId="urn:microsoft.com/office/officeart/2009/3/layout/HorizontalOrganizationChart"/>
    <dgm:cxn modelId="{FD40A50B-8A14-496F-A8B3-387600F6A210}" type="presOf" srcId="{5F60E8BB-5A78-4948-BAF2-CA6206081637}" destId="{171AD307-FAF3-4C7B-A17E-D867B95E0515}" srcOrd="0" destOrd="0" presId="urn:microsoft.com/office/officeart/2009/3/layout/HorizontalOrganizationChart"/>
    <dgm:cxn modelId="{C1F7F4BB-F6B5-4E1F-85DC-AD41AD25739D}" srcId="{D548D9D5-A934-4885-BE4D-EB49AC8C4324}" destId="{D1D3902D-16B7-447A-88EE-C0B262558861}" srcOrd="1" destOrd="0" parTransId="{EF353689-244D-4B09-A039-8AA8B70A38B8}" sibTransId="{D57DCD0B-75DC-417F-BC1B-9C216FE10E4E}"/>
    <dgm:cxn modelId="{1CA84D40-5A15-4320-ACD2-DA7BE7D85C31}" type="presOf" srcId="{C7AEFC98-6D63-4779-A99E-81F8A7C4EDB1}" destId="{CD12BD7A-1DE2-4B2F-A4D0-4EEB48ADAD64}" srcOrd="0" destOrd="0" presId="urn:microsoft.com/office/officeart/2009/3/layout/HorizontalOrganizationChart"/>
    <dgm:cxn modelId="{B492611F-63CB-4FD1-81F7-1D54E5F50422}" type="presOf" srcId="{E9B05439-881A-4480-8EB4-96FE6F203932}" destId="{2B746E71-44FA-4099-A9A3-C50A584B5D2F}" srcOrd="0" destOrd="0" presId="urn:microsoft.com/office/officeart/2009/3/layout/HorizontalOrganizationChart"/>
    <dgm:cxn modelId="{5D1E3350-0C6C-47A9-9FFF-F92EA440E1E0}" type="presOf" srcId="{4019CB13-13D2-4236-9395-0E81EDACDA0B}" destId="{6A54837C-7E27-4ACB-B674-AB991AA58071}" srcOrd="0" destOrd="0" presId="urn:microsoft.com/office/officeart/2009/3/layout/HorizontalOrganizationChart"/>
    <dgm:cxn modelId="{57CE9894-9614-4F21-9231-48113735D908}" type="presOf" srcId="{D548D9D5-A934-4885-BE4D-EB49AC8C4324}" destId="{2314E863-DDC8-4F90-9DD9-D6268FACA9CA}" srcOrd="1" destOrd="0" presId="urn:microsoft.com/office/officeart/2009/3/layout/HorizontalOrganizationChart"/>
    <dgm:cxn modelId="{AB42A635-A8B6-455D-87D1-8792FF9FBCA6}" type="presOf" srcId="{D1D3902D-16B7-447A-88EE-C0B262558861}" destId="{A9400EAF-0A9F-455D-9117-52EAD0BAD4EB}" srcOrd="0" destOrd="0" presId="urn:microsoft.com/office/officeart/2009/3/layout/HorizontalOrganizationChart"/>
    <dgm:cxn modelId="{09DA0394-C4CE-4285-A2B9-60CA81C7C37C}" srcId="{70CFCFD2-12E4-4B70-912C-0A0299C31B9A}" destId="{D548D9D5-A934-4885-BE4D-EB49AC8C4324}" srcOrd="0" destOrd="0" parTransId="{722AB624-AA61-4618-A908-32F3E1302A97}" sibTransId="{E32593F4-0FDE-4F35-A165-F32F61ED8B45}"/>
    <dgm:cxn modelId="{9C5607F7-C00D-42A2-9DBB-669A2423B411}" type="presOf" srcId="{D1DFCA91-A2D7-4D3B-ACE0-2C4C27305951}" destId="{483447C8-EC32-4CC4-922D-EA2D0C6D3B78}" srcOrd="1" destOrd="0" presId="urn:microsoft.com/office/officeart/2009/3/layout/HorizontalOrganizationChart"/>
    <dgm:cxn modelId="{F39AB774-8746-460D-AAFE-F9A989DFDDC6}" srcId="{D548D9D5-A934-4885-BE4D-EB49AC8C4324}" destId="{D1DFCA91-A2D7-4D3B-ACE0-2C4C27305951}" srcOrd="3" destOrd="0" parTransId="{FBBC0DEE-A8AE-4DD2-8BAF-F3C21A5B7B4B}" sibTransId="{EEEA5B18-E9C3-4E16-B6C9-0F18B6B7247A}"/>
    <dgm:cxn modelId="{E7E38691-2BD0-45F7-98A6-860DA58530EF}" type="presOf" srcId="{D1DFCA91-A2D7-4D3B-ACE0-2C4C27305951}" destId="{08D62FF8-8809-4C04-B8C8-9CEBA00B489C}" srcOrd="0" destOrd="0" presId="urn:microsoft.com/office/officeart/2009/3/layout/HorizontalOrganizationChart"/>
    <dgm:cxn modelId="{2B28F20C-1C42-4B6A-968A-59F0A0360532}" type="presOf" srcId="{88C24991-22C5-4442-99A5-737EFEDC3D56}" destId="{4B3A76C0-75CF-44EA-841D-F10C54310781}" srcOrd="1" destOrd="0" presId="urn:microsoft.com/office/officeart/2009/3/layout/HorizontalOrganizationChart"/>
    <dgm:cxn modelId="{CBB90A58-F264-4A9A-AA87-840DD427F157}" type="presOf" srcId="{D78618F4-B32D-4E6C-8B59-7F6D6285AACA}" destId="{22FE367E-8199-47C8-AB38-F65E649FAE8B}" srcOrd="0" destOrd="0" presId="urn:microsoft.com/office/officeart/2009/3/layout/HorizontalOrganizationChart"/>
    <dgm:cxn modelId="{C140D2CD-E0CB-4615-91AB-6C5AFC991BEE}" type="presOf" srcId="{D548D9D5-A934-4885-BE4D-EB49AC8C4324}" destId="{D6F36C9C-63E3-43B9-AE86-2CAC6DA42153}" srcOrd="0" destOrd="0" presId="urn:microsoft.com/office/officeart/2009/3/layout/HorizontalOrganizationChart"/>
    <dgm:cxn modelId="{8238EE9D-1037-4C49-9693-D48C7C6C09B7}" type="presOf" srcId="{3F4C5489-65A2-4699-BE63-D5EEB6FA8E74}" destId="{16DEBAE9-4CD3-4880-B022-2A82EBD58028}" srcOrd="1" destOrd="0" presId="urn:microsoft.com/office/officeart/2009/3/layout/HorizontalOrganizationChart"/>
    <dgm:cxn modelId="{86BFF399-BB3C-4451-AB74-307689200A80}" type="presOf" srcId="{35270232-04D2-427D-BC65-2F164D10891C}" destId="{34B438CC-623C-4A69-AE68-99030B927A6F}" srcOrd="0" destOrd="0" presId="urn:microsoft.com/office/officeart/2009/3/layout/HorizontalOrganizationChart"/>
    <dgm:cxn modelId="{CB2440DC-0915-4278-BB19-C05B03D55588}" srcId="{D548D9D5-A934-4885-BE4D-EB49AC8C4324}" destId="{E9B05439-881A-4480-8EB4-96FE6F203932}" srcOrd="7" destOrd="0" parTransId="{35270232-04D2-427D-BC65-2F164D10891C}" sibTransId="{F197DBFD-C426-480B-B485-64A4ED43B07B}"/>
    <dgm:cxn modelId="{A3A2D4CC-CB1C-4ECA-9616-DFFBFE1A268F}" type="presOf" srcId="{E9B05439-881A-4480-8EB4-96FE6F203932}" destId="{56B186E0-BA05-4D02-8CE1-55BAC336A0F4}" srcOrd="1" destOrd="0" presId="urn:microsoft.com/office/officeart/2009/3/layout/HorizontalOrganizationChart"/>
    <dgm:cxn modelId="{394EC15F-1B52-43D8-B095-0FBE1239420A}" type="presOf" srcId="{D1D3902D-16B7-447A-88EE-C0B262558861}" destId="{DA5D08DE-7B7A-4AE3-808F-E8725805937B}" srcOrd="1" destOrd="0" presId="urn:microsoft.com/office/officeart/2009/3/layout/HorizontalOrganizationChart"/>
    <dgm:cxn modelId="{5797C551-700B-4CF1-8296-B196DBC7EF02}" type="presOf" srcId="{12E7AC49-9FC4-4882-9FCA-96A1FEEFF121}" destId="{789997E3-19E3-4C74-BA70-33224741F41D}" srcOrd="1" destOrd="0" presId="urn:microsoft.com/office/officeart/2009/3/layout/HorizontalOrganizationChart"/>
    <dgm:cxn modelId="{EC59FAF7-DD2E-4B96-B427-4AB7D026CD34}" srcId="{D548D9D5-A934-4885-BE4D-EB49AC8C4324}" destId="{3CE8FD71-B3D9-4678-B464-BEF9E7E8EFF5}" srcOrd="5" destOrd="0" parTransId="{4019CB13-13D2-4236-9395-0E81EDACDA0B}" sibTransId="{406E4AFF-222D-46D8-99BE-B8FC269235C5}"/>
    <dgm:cxn modelId="{CDCE729D-5269-4E4B-97EE-63A058576E90}" type="presOf" srcId="{EF353689-244D-4B09-A039-8AA8B70A38B8}" destId="{14C77DED-6F09-493E-A71D-8E55DD974FAE}" srcOrd="0" destOrd="0" presId="urn:microsoft.com/office/officeart/2009/3/layout/HorizontalOrganizationChart"/>
    <dgm:cxn modelId="{5EC3561C-9A40-445A-9855-6F0FDFC8B71D}" type="presOf" srcId="{FBBC0DEE-A8AE-4DD2-8BAF-F3C21A5B7B4B}" destId="{87140607-30C6-4392-8DD2-4176C0C74E41}" srcOrd="0" destOrd="0" presId="urn:microsoft.com/office/officeart/2009/3/layout/HorizontalOrganizationChart"/>
    <dgm:cxn modelId="{50897FEB-B5D2-4837-8CEB-7ECFFD7724DB}" type="presOf" srcId="{88C24991-22C5-4442-99A5-737EFEDC3D56}" destId="{2716D522-0551-4FB8-82D7-58D2623AA1C6}" srcOrd="0" destOrd="0" presId="urn:microsoft.com/office/officeart/2009/3/layout/HorizontalOrganizationChart"/>
    <dgm:cxn modelId="{0B3AAB1A-415A-4DD8-8101-E246CB3BE4B0}" type="presOf" srcId="{48C735E6-6CCE-4021-81AE-10F116AD8C4A}" destId="{665BAE1F-78B4-41E0-A3F1-3F8AE8E9406A}" srcOrd="1" destOrd="0" presId="urn:microsoft.com/office/officeart/2009/3/layout/HorizontalOrganizationChart"/>
    <dgm:cxn modelId="{03B451C3-F403-4BF3-A1AF-631E168CC3B7}" srcId="{D548D9D5-A934-4885-BE4D-EB49AC8C4324}" destId="{88C24991-22C5-4442-99A5-737EFEDC3D56}" srcOrd="6" destOrd="0" parTransId="{C7AEFC98-6D63-4779-A99E-81F8A7C4EDB1}" sibTransId="{47EBFCC6-471F-4F8A-B287-3CDC10B5058F}"/>
    <dgm:cxn modelId="{02975543-A416-49E5-86FB-EAD574935A04}" type="presOf" srcId="{3CE8FD71-B3D9-4678-B464-BEF9E7E8EFF5}" destId="{9AB0F22B-4AFF-451F-84DA-5205832558FB}" srcOrd="1" destOrd="0" presId="urn:microsoft.com/office/officeart/2009/3/layout/HorizontalOrganizationChart"/>
    <dgm:cxn modelId="{21B1D45C-27A0-4CC1-8A0A-746A3F95CAE6}" type="presParOf" srcId="{B564ABC1-21E5-4939-937B-38B43F4DC578}" destId="{C58769DC-D8A5-4A46-97A0-3CB0EE40AF27}" srcOrd="0" destOrd="0" presId="urn:microsoft.com/office/officeart/2009/3/layout/HorizontalOrganizationChart"/>
    <dgm:cxn modelId="{8E5E23E6-2768-438B-AF2E-E2A9FF59A1E9}" type="presParOf" srcId="{C58769DC-D8A5-4A46-97A0-3CB0EE40AF27}" destId="{9111FA6F-11AA-48BD-961C-3F074BA9D4DC}" srcOrd="0" destOrd="0" presId="urn:microsoft.com/office/officeart/2009/3/layout/HorizontalOrganizationChart"/>
    <dgm:cxn modelId="{20F751B8-ED42-49BD-A6C4-226F0F116C18}" type="presParOf" srcId="{9111FA6F-11AA-48BD-961C-3F074BA9D4DC}" destId="{D6F36C9C-63E3-43B9-AE86-2CAC6DA42153}" srcOrd="0" destOrd="0" presId="urn:microsoft.com/office/officeart/2009/3/layout/HorizontalOrganizationChart"/>
    <dgm:cxn modelId="{BA168E5F-A574-4E34-9021-DC3F10CF87AB}" type="presParOf" srcId="{9111FA6F-11AA-48BD-961C-3F074BA9D4DC}" destId="{2314E863-DDC8-4F90-9DD9-D6268FACA9CA}" srcOrd="1" destOrd="0" presId="urn:microsoft.com/office/officeart/2009/3/layout/HorizontalOrganizationChart"/>
    <dgm:cxn modelId="{1555E3D9-8AE8-4185-A855-4B9A6AB62D5A}" type="presParOf" srcId="{C58769DC-D8A5-4A46-97A0-3CB0EE40AF27}" destId="{1522FE3E-24FE-418B-8F21-BE29DF3A8599}" srcOrd="1" destOrd="0" presId="urn:microsoft.com/office/officeart/2009/3/layout/HorizontalOrganizationChart"/>
    <dgm:cxn modelId="{B870FDE1-1222-43A4-AEF5-C27EDBE0AB0D}" type="presParOf" srcId="{1522FE3E-24FE-418B-8F21-BE29DF3A8599}" destId="{E0BF4D87-9B8A-478F-A907-134F80498375}" srcOrd="0" destOrd="0" presId="urn:microsoft.com/office/officeart/2009/3/layout/HorizontalOrganizationChart"/>
    <dgm:cxn modelId="{59CF3D1C-202A-43F8-961D-D401FE36D153}" type="presParOf" srcId="{1522FE3E-24FE-418B-8F21-BE29DF3A8599}" destId="{09324D19-C52E-4CEE-9D8E-80B392A202BF}" srcOrd="1" destOrd="0" presId="urn:microsoft.com/office/officeart/2009/3/layout/HorizontalOrganizationChart"/>
    <dgm:cxn modelId="{3C509855-A3C5-4DB2-B941-DB16A82379E1}" type="presParOf" srcId="{09324D19-C52E-4CEE-9D8E-80B392A202BF}" destId="{3AAD0753-28D8-41B2-A45D-9F13C6DA6B6E}" srcOrd="0" destOrd="0" presId="urn:microsoft.com/office/officeart/2009/3/layout/HorizontalOrganizationChart"/>
    <dgm:cxn modelId="{8EF280D6-409D-4B8D-BAD4-91A54EB515B9}" type="presParOf" srcId="{3AAD0753-28D8-41B2-A45D-9F13C6DA6B6E}" destId="{C551C0B6-529F-430F-8268-814DD1CD8CE8}" srcOrd="0" destOrd="0" presId="urn:microsoft.com/office/officeart/2009/3/layout/HorizontalOrganizationChart"/>
    <dgm:cxn modelId="{AB58854A-3BCC-4A29-B9B1-A58017456AAA}" type="presParOf" srcId="{3AAD0753-28D8-41B2-A45D-9F13C6DA6B6E}" destId="{16DEBAE9-4CD3-4880-B022-2A82EBD58028}" srcOrd="1" destOrd="0" presId="urn:microsoft.com/office/officeart/2009/3/layout/HorizontalOrganizationChart"/>
    <dgm:cxn modelId="{BDDDFF4B-9E10-4228-8FE5-DFBC0D7B62B1}" type="presParOf" srcId="{09324D19-C52E-4CEE-9D8E-80B392A202BF}" destId="{7310EDD5-4082-4142-8293-3C371507169D}" srcOrd="1" destOrd="0" presId="urn:microsoft.com/office/officeart/2009/3/layout/HorizontalOrganizationChart"/>
    <dgm:cxn modelId="{A1A1B3B3-6EB1-40D0-9B4E-5FAAD5EC3A06}" type="presParOf" srcId="{09324D19-C52E-4CEE-9D8E-80B392A202BF}" destId="{77E1C5D9-1D7B-4E4E-8EAB-0BC44C4F26E4}" srcOrd="2" destOrd="0" presId="urn:microsoft.com/office/officeart/2009/3/layout/HorizontalOrganizationChart"/>
    <dgm:cxn modelId="{1CF8B99B-BADC-4B6B-B370-96DC4DB1ABC8}" type="presParOf" srcId="{1522FE3E-24FE-418B-8F21-BE29DF3A8599}" destId="{14C77DED-6F09-493E-A71D-8E55DD974FAE}" srcOrd="2" destOrd="0" presId="urn:microsoft.com/office/officeart/2009/3/layout/HorizontalOrganizationChart"/>
    <dgm:cxn modelId="{479C3A17-5C3C-4061-BCC2-22FBD349BBC9}" type="presParOf" srcId="{1522FE3E-24FE-418B-8F21-BE29DF3A8599}" destId="{55BADA1A-AEF1-4AD0-BF18-6C42AD600B47}" srcOrd="3" destOrd="0" presId="urn:microsoft.com/office/officeart/2009/3/layout/HorizontalOrganizationChart"/>
    <dgm:cxn modelId="{1F211E31-3F01-4BE2-BE9D-F9F743CAF6D4}" type="presParOf" srcId="{55BADA1A-AEF1-4AD0-BF18-6C42AD600B47}" destId="{9132F969-107A-4D19-92D6-6A43C118BC1D}" srcOrd="0" destOrd="0" presId="urn:microsoft.com/office/officeart/2009/3/layout/HorizontalOrganizationChart"/>
    <dgm:cxn modelId="{6C4F5CB7-E58B-4AB3-B1C3-8516E6D12C2B}" type="presParOf" srcId="{9132F969-107A-4D19-92D6-6A43C118BC1D}" destId="{A9400EAF-0A9F-455D-9117-52EAD0BAD4EB}" srcOrd="0" destOrd="0" presId="urn:microsoft.com/office/officeart/2009/3/layout/HorizontalOrganizationChart"/>
    <dgm:cxn modelId="{D8EEE00F-CC53-4CB4-818E-C1343D51DBB4}" type="presParOf" srcId="{9132F969-107A-4D19-92D6-6A43C118BC1D}" destId="{DA5D08DE-7B7A-4AE3-808F-E8725805937B}" srcOrd="1" destOrd="0" presId="urn:microsoft.com/office/officeart/2009/3/layout/HorizontalOrganizationChart"/>
    <dgm:cxn modelId="{A10143C4-D11E-47A6-B576-E353BECCB7B8}" type="presParOf" srcId="{55BADA1A-AEF1-4AD0-BF18-6C42AD600B47}" destId="{5DB6683C-0DAD-4422-84DD-35FA0AEB544C}" srcOrd="1" destOrd="0" presId="urn:microsoft.com/office/officeart/2009/3/layout/HorizontalOrganizationChart"/>
    <dgm:cxn modelId="{6DB9C653-13DE-48B7-B2E5-845F194C0C27}" type="presParOf" srcId="{55BADA1A-AEF1-4AD0-BF18-6C42AD600B47}" destId="{CA9B78BE-03E2-4E9D-85A5-0CD0E845763B}" srcOrd="2" destOrd="0" presId="urn:microsoft.com/office/officeart/2009/3/layout/HorizontalOrganizationChart"/>
    <dgm:cxn modelId="{512BF34B-1E5D-4191-BE87-E5C6FC0895D2}" type="presParOf" srcId="{1522FE3E-24FE-418B-8F21-BE29DF3A8599}" destId="{171AD307-FAF3-4C7B-A17E-D867B95E0515}" srcOrd="4" destOrd="0" presId="urn:microsoft.com/office/officeart/2009/3/layout/HorizontalOrganizationChart"/>
    <dgm:cxn modelId="{94279262-0A22-4AC9-87C1-B66DFE017EE9}" type="presParOf" srcId="{1522FE3E-24FE-418B-8F21-BE29DF3A8599}" destId="{C90BFDE6-8A7D-46AF-8944-55363AD2E286}" srcOrd="5" destOrd="0" presId="urn:microsoft.com/office/officeart/2009/3/layout/HorizontalOrganizationChart"/>
    <dgm:cxn modelId="{0D459F3E-B7A8-4EFD-9988-D592F927DAF9}" type="presParOf" srcId="{C90BFDE6-8A7D-46AF-8944-55363AD2E286}" destId="{908FC22C-522B-4409-9FB1-CFB252E59CCB}" srcOrd="0" destOrd="0" presId="urn:microsoft.com/office/officeart/2009/3/layout/HorizontalOrganizationChart"/>
    <dgm:cxn modelId="{57F26F77-82F5-479C-AF0A-9D0402030CD1}" type="presParOf" srcId="{908FC22C-522B-4409-9FB1-CFB252E59CCB}" destId="{5A1A2157-DDC6-47C1-81E6-E3644F8F9450}" srcOrd="0" destOrd="0" presId="urn:microsoft.com/office/officeart/2009/3/layout/HorizontalOrganizationChart"/>
    <dgm:cxn modelId="{D5C05D50-8022-480C-B689-1C18CB3F12C2}" type="presParOf" srcId="{908FC22C-522B-4409-9FB1-CFB252E59CCB}" destId="{789997E3-19E3-4C74-BA70-33224741F41D}" srcOrd="1" destOrd="0" presId="urn:microsoft.com/office/officeart/2009/3/layout/HorizontalOrganizationChart"/>
    <dgm:cxn modelId="{75042AA5-879C-4E14-A139-15F35DDCF630}" type="presParOf" srcId="{C90BFDE6-8A7D-46AF-8944-55363AD2E286}" destId="{5A2BF846-0484-4653-88F7-89AF090ACBFB}" srcOrd="1" destOrd="0" presId="urn:microsoft.com/office/officeart/2009/3/layout/HorizontalOrganizationChart"/>
    <dgm:cxn modelId="{222EBA5B-4733-4008-886A-65615695FDBA}" type="presParOf" srcId="{C90BFDE6-8A7D-46AF-8944-55363AD2E286}" destId="{C81250D6-6986-4B87-8C57-673FEB898B1B}" srcOrd="2" destOrd="0" presId="urn:microsoft.com/office/officeart/2009/3/layout/HorizontalOrganizationChart"/>
    <dgm:cxn modelId="{9D30AB4F-490A-414D-B71E-AE5EE3F2015C}" type="presParOf" srcId="{1522FE3E-24FE-418B-8F21-BE29DF3A8599}" destId="{87140607-30C6-4392-8DD2-4176C0C74E41}" srcOrd="6" destOrd="0" presId="urn:microsoft.com/office/officeart/2009/3/layout/HorizontalOrganizationChart"/>
    <dgm:cxn modelId="{5DBF6BB5-9D93-49C5-AB6C-7FA9B7B42096}" type="presParOf" srcId="{1522FE3E-24FE-418B-8F21-BE29DF3A8599}" destId="{2B9F8387-7188-4719-BB48-3086CB351B96}" srcOrd="7" destOrd="0" presId="urn:microsoft.com/office/officeart/2009/3/layout/HorizontalOrganizationChart"/>
    <dgm:cxn modelId="{3AAE5431-375E-4762-8332-9C21E05C1BA3}" type="presParOf" srcId="{2B9F8387-7188-4719-BB48-3086CB351B96}" destId="{6F201236-AC21-42F9-B8CF-1BDCB7B9AB16}" srcOrd="0" destOrd="0" presId="urn:microsoft.com/office/officeart/2009/3/layout/HorizontalOrganizationChart"/>
    <dgm:cxn modelId="{2BE467F6-CFDA-4679-A8F5-2E1D7D45A0D6}" type="presParOf" srcId="{6F201236-AC21-42F9-B8CF-1BDCB7B9AB16}" destId="{08D62FF8-8809-4C04-B8C8-9CEBA00B489C}" srcOrd="0" destOrd="0" presId="urn:microsoft.com/office/officeart/2009/3/layout/HorizontalOrganizationChart"/>
    <dgm:cxn modelId="{CF580438-CEC8-4581-B54B-C44D2EDEC775}" type="presParOf" srcId="{6F201236-AC21-42F9-B8CF-1BDCB7B9AB16}" destId="{483447C8-EC32-4CC4-922D-EA2D0C6D3B78}" srcOrd="1" destOrd="0" presId="urn:microsoft.com/office/officeart/2009/3/layout/HorizontalOrganizationChart"/>
    <dgm:cxn modelId="{1D7E406C-99EE-4B96-87B5-FC9D687F5F3B}" type="presParOf" srcId="{2B9F8387-7188-4719-BB48-3086CB351B96}" destId="{F74030D4-6C59-4935-BF08-37E4A4B13F50}" srcOrd="1" destOrd="0" presId="urn:microsoft.com/office/officeart/2009/3/layout/HorizontalOrganizationChart"/>
    <dgm:cxn modelId="{18496ED5-E3C0-440E-8206-5D6E7D053293}" type="presParOf" srcId="{2B9F8387-7188-4719-BB48-3086CB351B96}" destId="{CA31860D-582E-4910-B47D-1E6CE13422B0}" srcOrd="2" destOrd="0" presId="urn:microsoft.com/office/officeart/2009/3/layout/HorizontalOrganizationChart"/>
    <dgm:cxn modelId="{8F880423-0532-48DB-AC0E-1E61ADAC91E7}" type="presParOf" srcId="{1522FE3E-24FE-418B-8F21-BE29DF3A8599}" destId="{22FE367E-8199-47C8-AB38-F65E649FAE8B}" srcOrd="8" destOrd="0" presId="urn:microsoft.com/office/officeart/2009/3/layout/HorizontalOrganizationChart"/>
    <dgm:cxn modelId="{56A8E4E0-4BA8-48C7-AF98-7F318B555CAE}" type="presParOf" srcId="{1522FE3E-24FE-418B-8F21-BE29DF3A8599}" destId="{E78FAB72-DCE2-4DF6-8DD2-9978DA0826C4}" srcOrd="9" destOrd="0" presId="urn:microsoft.com/office/officeart/2009/3/layout/HorizontalOrganizationChart"/>
    <dgm:cxn modelId="{9808683F-76F4-44BD-9EA0-914CD74973A6}" type="presParOf" srcId="{E78FAB72-DCE2-4DF6-8DD2-9978DA0826C4}" destId="{2D65E6FE-F230-471E-ABDF-A8909B916B5C}" srcOrd="0" destOrd="0" presId="urn:microsoft.com/office/officeart/2009/3/layout/HorizontalOrganizationChart"/>
    <dgm:cxn modelId="{05F152C8-3CAB-40A8-B547-DAA81C25BACA}" type="presParOf" srcId="{2D65E6FE-F230-471E-ABDF-A8909B916B5C}" destId="{1BDA52B2-10CB-48CE-8930-6EFE1198D88E}" srcOrd="0" destOrd="0" presId="urn:microsoft.com/office/officeart/2009/3/layout/HorizontalOrganizationChart"/>
    <dgm:cxn modelId="{6915111F-4DC9-4A59-965D-EFFCFD04BF8C}" type="presParOf" srcId="{2D65E6FE-F230-471E-ABDF-A8909B916B5C}" destId="{665BAE1F-78B4-41E0-A3F1-3F8AE8E9406A}" srcOrd="1" destOrd="0" presId="urn:microsoft.com/office/officeart/2009/3/layout/HorizontalOrganizationChart"/>
    <dgm:cxn modelId="{F163C60E-4D72-4D20-AF3F-EB7A58061FC2}" type="presParOf" srcId="{E78FAB72-DCE2-4DF6-8DD2-9978DA0826C4}" destId="{407CF5A1-0943-4126-9F6E-FB17E03D3182}" srcOrd="1" destOrd="0" presId="urn:microsoft.com/office/officeart/2009/3/layout/HorizontalOrganizationChart"/>
    <dgm:cxn modelId="{BC7009B7-4C2A-42C0-B363-5846AAE4618A}" type="presParOf" srcId="{E78FAB72-DCE2-4DF6-8DD2-9978DA0826C4}" destId="{2416AEE7-7649-4FD7-A2D0-AAAC3316320B}" srcOrd="2" destOrd="0" presId="urn:microsoft.com/office/officeart/2009/3/layout/HorizontalOrganizationChart"/>
    <dgm:cxn modelId="{F0EC21FE-1AAD-4569-BDD3-3950ECFE6049}" type="presParOf" srcId="{1522FE3E-24FE-418B-8F21-BE29DF3A8599}" destId="{6A54837C-7E27-4ACB-B674-AB991AA58071}" srcOrd="10" destOrd="0" presId="urn:microsoft.com/office/officeart/2009/3/layout/HorizontalOrganizationChart"/>
    <dgm:cxn modelId="{B443B144-534E-42AB-9E9C-4D4F34D8AD40}" type="presParOf" srcId="{1522FE3E-24FE-418B-8F21-BE29DF3A8599}" destId="{14542E25-00A1-48DA-8FA2-483DD847F912}" srcOrd="11" destOrd="0" presId="urn:microsoft.com/office/officeart/2009/3/layout/HorizontalOrganizationChart"/>
    <dgm:cxn modelId="{14A4187C-C842-4F94-B4AF-6C17E58856BA}" type="presParOf" srcId="{14542E25-00A1-48DA-8FA2-483DD847F912}" destId="{8BCF1B5A-F305-42AE-AC46-93ADB03B2492}" srcOrd="0" destOrd="0" presId="urn:microsoft.com/office/officeart/2009/3/layout/HorizontalOrganizationChart"/>
    <dgm:cxn modelId="{09EBF909-DACE-4DD6-AEFD-B92819C5852E}" type="presParOf" srcId="{8BCF1B5A-F305-42AE-AC46-93ADB03B2492}" destId="{400D841B-4DB4-4F02-AC6C-CAB895C935C9}" srcOrd="0" destOrd="0" presId="urn:microsoft.com/office/officeart/2009/3/layout/HorizontalOrganizationChart"/>
    <dgm:cxn modelId="{126F7996-75AE-440F-9C72-4E52BD95506E}" type="presParOf" srcId="{8BCF1B5A-F305-42AE-AC46-93ADB03B2492}" destId="{9AB0F22B-4AFF-451F-84DA-5205832558FB}" srcOrd="1" destOrd="0" presId="urn:microsoft.com/office/officeart/2009/3/layout/HorizontalOrganizationChart"/>
    <dgm:cxn modelId="{0E16AD41-1BD5-4B94-9471-A1E68E7FB7D4}" type="presParOf" srcId="{14542E25-00A1-48DA-8FA2-483DD847F912}" destId="{8DC145F2-1A66-4DC7-B0EC-AD6C4BC5EBD6}" srcOrd="1" destOrd="0" presId="urn:microsoft.com/office/officeart/2009/3/layout/HorizontalOrganizationChart"/>
    <dgm:cxn modelId="{028C60DE-8501-4726-BB5E-E579D588963E}" type="presParOf" srcId="{14542E25-00A1-48DA-8FA2-483DD847F912}" destId="{3D48BC33-881E-490A-B778-9B3785EF11BC}" srcOrd="2" destOrd="0" presId="urn:microsoft.com/office/officeart/2009/3/layout/HorizontalOrganizationChart"/>
    <dgm:cxn modelId="{DC394CDA-7C9F-4F27-9E98-254B82CB1F77}" type="presParOf" srcId="{1522FE3E-24FE-418B-8F21-BE29DF3A8599}" destId="{CD12BD7A-1DE2-4B2F-A4D0-4EEB48ADAD64}" srcOrd="12" destOrd="0" presId="urn:microsoft.com/office/officeart/2009/3/layout/HorizontalOrganizationChart"/>
    <dgm:cxn modelId="{55C1218B-47E7-4AEC-BAD2-E69A62F046ED}" type="presParOf" srcId="{1522FE3E-24FE-418B-8F21-BE29DF3A8599}" destId="{C1DA11D2-F5C9-4249-980A-779114A3A1EA}" srcOrd="13" destOrd="0" presId="urn:microsoft.com/office/officeart/2009/3/layout/HorizontalOrganizationChart"/>
    <dgm:cxn modelId="{BDC2B9F8-7949-4DA5-AAA0-DC5F68252C6B}" type="presParOf" srcId="{C1DA11D2-F5C9-4249-980A-779114A3A1EA}" destId="{2818605A-1063-4117-8CA7-E80B825E8273}" srcOrd="0" destOrd="0" presId="urn:microsoft.com/office/officeart/2009/3/layout/HorizontalOrganizationChart"/>
    <dgm:cxn modelId="{FD4CF5F8-4D22-458A-AC8B-E52ECB948D96}" type="presParOf" srcId="{2818605A-1063-4117-8CA7-E80B825E8273}" destId="{2716D522-0551-4FB8-82D7-58D2623AA1C6}" srcOrd="0" destOrd="0" presId="urn:microsoft.com/office/officeart/2009/3/layout/HorizontalOrganizationChart"/>
    <dgm:cxn modelId="{05C398D8-DEC5-48F0-82E6-3D23635A0F34}" type="presParOf" srcId="{2818605A-1063-4117-8CA7-E80B825E8273}" destId="{4B3A76C0-75CF-44EA-841D-F10C54310781}" srcOrd="1" destOrd="0" presId="urn:microsoft.com/office/officeart/2009/3/layout/HorizontalOrganizationChart"/>
    <dgm:cxn modelId="{3B376933-D1FE-421F-A9D9-EC357CF8723D}" type="presParOf" srcId="{C1DA11D2-F5C9-4249-980A-779114A3A1EA}" destId="{CC5D8AEC-303E-4530-9690-5BD444D5EDD0}" srcOrd="1" destOrd="0" presId="urn:microsoft.com/office/officeart/2009/3/layout/HorizontalOrganizationChart"/>
    <dgm:cxn modelId="{AF560D34-0F0C-476F-8B2E-42AE7C35FA4A}" type="presParOf" srcId="{C1DA11D2-F5C9-4249-980A-779114A3A1EA}" destId="{30A7BF1B-61B9-48BE-B539-744B4CA6F363}" srcOrd="2" destOrd="0" presId="urn:microsoft.com/office/officeart/2009/3/layout/HorizontalOrganizationChart"/>
    <dgm:cxn modelId="{5DEADFF5-F7D7-42F0-86C1-FE22AC138A6E}" type="presParOf" srcId="{1522FE3E-24FE-418B-8F21-BE29DF3A8599}" destId="{34B438CC-623C-4A69-AE68-99030B927A6F}" srcOrd="14" destOrd="0" presId="urn:microsoft.com/office/officeart/2009/3/layout/HorizontalOrganizationChart"/>
    <dgm:cxn modelId="{D9F62236-7844-4914-BBE2-258FDB9BEB3F}" type="presParOf" srcId="{1522FE3E-24FE-418B-8F21-BE29DF3A8599}" destId="{365EC5E0-D7DA-4CEA-9CE9-F23DD979DF92}" srcOrd="15" destOrd="0" presId="urn:microsoft.com/office/officeart/2009/3/layout/HorizontalOrganizationChart"/>
    <dgm:cxn modelId="{556478E6-493F-48B0-946A-51B04DA2E443}" type="presParOf" srcId="{365EC5E0-D7DA-4CEA-9CE9-F23DD979DF92}" destId="{B440E69A-BDBB-4E06-8B92-88D7BE1DEB7C}" srcOrd="0" destOrd="0" presId="urn:microsoft.com/office/officeart/2009/3/layout/HorizontalOrganizationChart"/>
    <dgm:cxn modelId="{42E585FD-1D9E-46BB-B75E-0805993BE2DB}" type="presParOf" srcId="{B440E69A-BDBB-4E06-8B92-88D7BE1DEB7C}" destId="{2B746E71-44FA-4099-A9A3-C50A584B5D2F}" srcOrd="0" destOrd="0" presId="urn:microsoft.com/office/officeart/2009/3/layout/HorizontalOrganizationChart"/>
    <dgm:cxn modelId="{A470F5B9-E2BF-46DC-B96D-09A8D7E32F0B}" type="presParOf" srcId="{B440E69A-BDBB-4E06-8B92-88D7BE1DEB7C}" destId="{56B186E0-BA05-4D02-8CE1-55BAC336A0F4}" srcOrd="1" destOrd="0" presId="urn:microsoft.com/office/officeart/2009/3/layout/HorizontalOrganizationChart"/>
    <dgm:cxn modelId="{FEA4D8CD-FCAC-402C-9540-ED12D4DBEBF3}" type="presParOf" srcId="{365EC5E0-D7DA-4CEA-9CE9-F23DD979DF92}" destId="{043FBF13-B086-475F-96EF-154E173DDBAC}" srcOrd="1" destOrd="0" presId="urn:microsoft.com/office/officeart/2009/3/layout/HorizontalOrganizationChart"/>
    <dgm:cxn modelId="{DFADA282-D0A1-4075-8089-727AABB1FC5B}" type="presParOf" srcId="{365EC5E0-D7DA-4CEA-9CE9-F23DD979DF92}" destId="{22E13C60-BC0B-474C-8C38-A648D563C50C}" srcOrd="2" destOrd="0" presId="urn:microsoft.com/office/officeart/2009/3/layout/HorizontalOrganizationChart"/>
    <dgm:cxn modelId="{BB3CB402-B6ED-468C-9061-76F30A02CDCC}" type="presParOf" srcId="{C58769DC-D8A5-4A46-97A0-3CB0EE40AF27}" destId="{91F5D4BA-FC80-4404-9C37-B8A63542E3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CFCFD2-12E4-4B70-912C-0A0299C31B9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D548D9D5-A934-4885-BE4D-EB49AC8C4324}">
      <dgm:prSet phldrT="[Text]" custT="1"/>
      <dgm:spPr/>
      <dgm:t>
        <a:bodyPr/>
        <a:lstStyle/>
        <a:p>
          <a:r>
            <a:rPr lang="en-IN" sz="1800" dirty="0"/>
            <a:t>Faculty</a:t>
          </a:r>
        </a:p>
      </dgm:t>
    </dgm:pt>
    <dgm:pt modelId="{722AB624-AA61-4618-A908-32F3E1302A97}" cxnId="{09DA0394-C4CE-4285-A2B9-60CA81C7C37C}" type="parTrans">
      <dgm:prSet/>
      <dgm:spPr/>
      <dgm:t>
        <a:bodyPr/>
        <a:lstStyle/>
        <a:p>
          <a:endParaRPr lang="en-IN"/>
        </a:p>
      </dgm:t>
    </dgm:pt>
    <dgm:pt modelId="{E32593F4-0FDE-4F35-A165-F32F61ED8B45}" cxnId="{09DA0394-C4CE-4285-A2B9-60CA81C7C37C}" type="sibTrans">
      <dgm:prSet/>
      <dgm:spPr/>
      <dgm:t>
        <a:bodyPr/>
        <a:lstStyle/>
        <a:p>
          <a:endParaRPr lang="en-IN"/>
        </a:p>
      </dgm:t>
    </dgm:pt>
    <dgm:pt modelId="{74767734-E5C6-4A7E-BCA9-82B6A847B93E}">
      <dgm:prSet phldrT="[Text]" custT="1"/>
      <dgm:spPr/>
      <dgm:t>
        <a:bodyPr/>
        <a:lstStyle/>
        <a:p>
          <a:r>
            <a:rPr lang="en-IN" sz="1800" dirty="0" err="1"/>
            <a:t>Dr.</a:t>
          </a:r>
          <a:r>
            <a:rPr lang="en-IN" sz="1800" dirty="0"/>
            <a:t> Jyoti Pareek</a:t>
          </a:r>
        </a:p>
      </dgm:t>
    </dgm:pt>
    <dgm:pt modelId="{E2BA6BD6-AAAC-4A01-B23C-49DD837B0493}" cxnId="{A3C0817E-8024-4169-A076-0B8BD5887E71}" type="parTrans">
      <dgm:prSet/>
      <dgm:spPr/>
      <dgm:t>
        <a:bodyPr/>
        <a:lstStyle/>
        <a:p>
          <a:endParaRPr lang="en-IN" sz="1800"/>
        </a:p>
      </dgm:t>
    </dgm:pt>
    <dgm:pt modelId="{B2690393-905A-4B53-A105-2C738E963EB9}" cxnId="{A3C0817E-8024-4169-A076-0B8BD5887E71}" type="sibTrans">
      <dgm:prSet/>
      <dgm:spPr/>
      <dgm:t>
        <a:bodyPr/>
        <a:lstStyle/>
        <a:p>
          <a:endParaRPr lang="en-IN"/>
        </a:p>
      </dgm:t>
    </dgm:pt>
    <dgm:pt modelId="{05549727-B4AE-46C9-8C13-DFAE5F2AA36D}">
      <dgm:prSet phldrT="[Text]" custT="1"/>
      <dgm:spPr/>
      <dgm:t>
        <a:bodyPr/>
        <a:lstStyle/>
        <a:p>
          <a:r>
            <a:rPr lang="en-IN" sz="1800" dirty="0" err="1"/>
            <a:t>Dr.Hiren</a:t>
          </a:r>
          <a:r>
            <a:rPr lang="en-IN" sz="1800" dirty="0"/>
            <a:t> </a:t>
          </a:r>
          <a:r>
            <a:rPr lang="en-IN" sz="1800" dirty="0" err="1"/>
            <a:t>Jyoshi</a:t>
          </a:r>
          <a:endParaRPr lang="en-IN" sz="1800" dirty="0"/>
        </a:p>
      </dgm:t>
    </dgm:pt>
    <dgm:pt modelId="{323BF8FF-08B4-4A63-86E6-1695B7A9BDB8}" cxnId="{23262A17-02EF-42C7-B327-5156CAB0672C}" type="parTrans">
      <dgm:prSet/>
      <dgm:spPr/>
      <dgm:t>
        <a:bodyPr/>
        <a:lstStyle/>
        <a:p>
          <a:endParaRPr lang="en-IN" sz="1800"/>
        </a:p>
      </dgm:t>
    </dgm:pt>
    <dgm:pt modelId="{BC28EE1B-7611-4123-8341-09F84C55C2A3}" cxnId="{23262A17-02EF-42C7-B327-5156CAB0672C}" type="sibTrans">
      <dgm:prSet/>
      <dgm:spPr/>
      <dgm:t>
        <a:bodyPr/>
        <a:lstStyle/>
        <a:p>
          <a:endParaRPr lang="en-IN"/>
        </a:p>
      </dgm:t>
    </dgm:pt>
    <dgm:pt modelId="{0CA0F0AD-329D-40BE-8374-ED1BD33F4FBC}">
      <dgm:prSet phldrT="[Text]" custT="1"/>
      <dgm:spPr/>
      <dgm:t>
        <a:bodyPr/>
        <a:lstStyle/>
        <a:p>
          <a:r>
            <a:rPr lang="en-IN" sz="1800" dirty="0" err="1"/>
            <a:t>Dr.Kamaljit</a:t>
          </a:r>
          <a:r>
            <a:rPr lang="en-IN" sz="1800" dirty="0"/>
            <a:t> </a:t>
          </a:r>
          <a:r>
            <a:rPr lang="en-IN" sz="1800" dirty="0" err="1"/>
            <a:t>Lakhtaria</a:t>
          </a:r>
          <a:endParaRPr lang="en-IN" sz="1800" dirty="0"/>
        </a:p>
      </dgm:t>
    </dgm:pt>
    <dgm:pt modelId="{AF031C59-B5B1-454A-AA71-8873C560BD7E}" cxnId="{22B50DD1-9AA1-4765-9705-17F461CFB13E}" type="parTrans">
      <dgm:prSet/>
      <dgm:spPr/>
      <dgm:t>
        <a:bodyPr/>
        <a:lstStyle/>
        <a:p>
          <a:endParaRPr lang="en-IN" sz="1800"/>
        </a:p>
      </dgm:t>
    </dgm:pt>
    <dgm:pt modelId="{3B14A9BC-8274-493F-A7F5-18B30D70B7C7}" cxnId="{22B50DD1-9AA1-4765-9705-17F461CFB13E}" type="sibTrans">
      <dgm:prSet/>
      <dgm:spPr/>
      <dgm:t>
        <a:bodyPr/>
        <a:lstStyle/>
        <a:p>
          <a:endParaRPr lang="en-IN"/>
        </a:p>
      </dgm:t>
    </dgm:pt>
    <dgm:pt modelId="{7540E0AC-6E8E-49A5-AA42-D54565289449}">
      <dgm:prSet phldrT="[Text]" custT="1"/>
      <dgm:spPr/>
      <dgm:t>
        <a:bodyPr/>
        <a:lstStyle/>
        <a:p>
          <a:r>
            <a:rPr lang="en-IN" sz="1800" dirty="0" err="1"/>
            <a:t>Dr.Hardik</a:t>
          </a:r>
          <a:r>
            <a:rPr lang="en-IN" sz="1800" dirty="0"/>
            <a:t> Joshi</a:t>
          </a:r>
        </a:p>
      </dgm:t>
    </dgm:pt>
    <dgm:pt modelId="{A25AE2BD-03D9-4937-8759-FC363F8266E0}" cxnId="{3BF03773-7580-417A-B27F-37D3C4C3D4AE}" type="parTrans">
      <dgm:prSet/>
      <dgm:spPr/>
      <dgm:t>
        <a:bodyPr/>
        <a:lstStyle/>
        <a:p>
          <a:endParaRPr lang="en-IN" sz="1800"/>
        </a:p>
      </dgm:t>
    </dgm:pt>
    <dgm:pt modelId="{2C01CFFA-81AF-494C-95FB-6484ED95B726}" cxnId="{3BF03773-7580-417A-B27F-37D3C4C3D4AE}" type="sibTrans">
      <dgm:prSet/>
      <dgm:spPr/>
      <dgm:t>
        <a:bodyPr/>
        <a:lstStyle/>
        <a:p>
          <a:endParaRPr lang="en-IN"/>
        </a:p>
      </dgm:t>
    </dgm:pt>
    <dgm:pt modelId="{5B8B88D5-CD16-45B0-B0FD-542BAC2F4D83}">
      <dgm:prSet phldrT="[Text]" custT="1"/>
      <dgm:spPr/>
      <dgm:t>
        <a:bodyPr/>
        <a:lstStyle/>
        <a:p>
          <a:r>
            <a:rPr lang="en-IN" sz="1800" dirty="0" err="1"/>
            <a:t>Mr.Jaykumar</a:t>
          </a:r>
          <a:r>
            <a:rPr lang="en-IN" sz="1800" dirty="0"/>
            <a:t> Patel</a:t>
          </a:r>
        </a:p>
      </dgm:t>
    </dgm:pt>
    <dgm:pt modelId="{C4D3C75F-CABD-47D8-A290-A3CBB3F3102A}" cxnId="{D7F4A75E-F1A9-4389-AB21-947A2BA5EA16}" type="parTrans">
      <dgm:prSet/>
      <dgm:spPr/>
      <dgm:t>
        <a:bodyPr/>
        <a:lstStyle/>
        <a:p>
          <a:endParaRPr lang="en-IN" sz="1800"/>
        </a:p>
      </dgm:t>
    </dgm:pt>
    <dgm:pt modelId="{3075F1CB-6F31-4AF2-9E82-3028A8A182AA}" cxnId="{D7F4A75E-F1A9-4389-AB21-947A2BA5EA16}" type="sibTrans">
      <dgm:prSet/>
      <dgm:spPr/>
      <dgm:t>
        <a:bodyPr/>
        <a:lstStyle/>
        <a:p>
          <a:endParaRPr lang="en-IN"/>
        </a:p>
      </dgm:t>
    </dgm:pt>
    <dgm:pt modelId="{B5491F92-1A59-40E0-A45C-28DE64EAC815}">
      <dgm:prSet phldrT="[Text]" custT="1"/>
      <dgm:spPr/>
      <dgm:t>
        <a:bodyPr/>
        <a:lstStyle/>
        <a:p>
          <a:r>
            <a:rPr lang="en-IN" sz="1800" dirty="0" err="1"/>
            <a:t>Dr.Khyati</a:t>
          </a:r>
          <a:r>
            <a:rPr lang="en-IN" sz="1800" dirty="0"/>
            <a:t> </a:t>
          </a:r>
          <a:r>
            <a:rPr lang="en-IN" sz="1800" dirty="0" err="1"/>
            <a:t>Rami</a:t>
          </a:r>
          <a:endParaRPr lang="en-IN" sz="1800" dirty="0"/>
        </a:p>
      </dgm:t>
    </dgm:pt>
    <dgm:pt modelId="{51D2859A-8D6C-493B-834B-0824A69FFA4A}" cxnId="{EF8EEB83-F0F2-4EC2-AD81-C0569EF336BD}" type="parTrans">
      <dgm:prSet/>
      <dgm:spPr/>
      <dgm:t>
        <a:bodyPr/>
        <a:lstStyle/>
        <a:p>
          <a:endParaRPr lang="en-IN" sz="1800"/>
        </a:p>
      </dgm:t>
    </dgm:pt>
    <dgm:pt modelId="{C5D7F4F8-3B05-4074-9F71-2BAC7DFE2BF7}" cxnId="{EF8EEB83-F0F2-4EC2-AD81-C0569EF336BD}" type="sibTrans">
      <dgm:prSet/>
      <dgm:spPr/>
      <dgm:t>
        <a:bodyPr/>
        <a:lstStyle/>
        <a:p>
          <a:endParaRPr lang="en-IN"/>
        </a:p>
      </dgm:t>
    </dgm:pt>
    <dgm:pt modelId="{66A75048-7681-417E-9150-0345C71BD94F}">
      <dgm:prSet phldrT="[Text]" custT="1"/>
      <dgm:spPr/>
      <dgm:t>
        <a:bodyPr/>
        <a:lstStyle/>
        <a:p>
          <a:r>
            <a:rPr lang="en-IN" sz="1800" dirty="0" err="1"/>
            <a:t>Dr.</a:t>
          </a:r>
          <a:r>
            <a:rPr lang="en-IN" sz="1800" dirty="0"/>
            <a:t> </a:t>
          </a:r>
          <a:r>
            <a:rPr lang="en-IN" sz="1800" dirty="0" err="1"/>
            <a:t>Maitri</a:t>
          </a:r>
          <a:r>
            <a:rPr lang="en-IN" sz="1800" dirty="0"/>
            <a:t> </a:t>
          </a:r>
          <a:r>
            <a:rPr lang="en-IN" sz="1800" dirty="0" err="1"/>
            <a:t>Jhaveri</a:t>
          </a:r>
          <a:endParaRPr lang="en-IN" sz="1800" dirty="0"/>
        </a:p>
      </dgm:t>
    </dgm:pt>
    <dgm:pt modelId="{3DE75759-68B6-4873-AB9A-E6D7FE21F8AA}" cxnId="{9AC6CAB6-D998-46E8-9CA5-42CE4CF7B798}" type="parTrans">
      <dgm:prSet/>
      <dgm:spPr/>
      <dgm:t>
        <a:bodyPr/>
        <a:lstStyle/>
        <a:p>
          <a:endParaRPr lang="en-IN" sz="1800"/>
        </a:p>
      </dgm:t>
    </dgm:pt>
    <dgm:pt modelId="{7E8A02DA-C41D-43C8-A2E8-A2C09EA08710}" cxnId="{9AC6CAB6-D998-46E8-9CA5-42CE4CF7B798}" type="sibTrans">
      <dgm:prSet/>
      <dgm:spPr/>
      <dgm:t>
        <a:bodyPr/>
        <a:lstStyle/>
        <a:p>
          <a:endParaRPr lang="en-IN"/>
        </a:p>
      </dgm:t>
    </dgm:pt>
    <dgm:pt modelId="{2A6C7952-CAA6-4173-9B73-18C6D95BF66C}">
      <dgm:prSet custT="1"/>
      <dgm:spPr/>
      <dgm:t>
        <a:bodyPr/>
        <a:lstStyle/>
        <a:p>
          <a:r>
            <a:rPr lang="en-IN" sz="1800" dirty="0"/>
            <a:t>Dr.Suchit Purohit</a:t>
          </a:r>
        </a:p>
      </dgm:t>
    </dgm:pt>
    <dgm:pt modelId="{0915FAF6-B96F-42AA-8AFD-1391493CA306}" cxnId="{DB60F800-CE4E-4C56-89CE-06F08900D9E3}" type="parTrans">
      <dgm:prSet/>
      <dgm:spPr/>
      <dgm:t>
        <a:bodyPr/>
        <a:lstStyle/>
        <a:p>
          <a:endParaRPr lang="en-IN"/>
        </a:p>
      </dgm:t>
    </dgm:pt>
    <dgm:pt modelId="{435EB564-DE97-4902-A065-011D9F57196E}" cxnId="{DB60F800-CE4E-4C56-89CE-06F08900D9E3}" type="sibTrans">
      <dgm:prSet/>
      <dgm:spPr/>
      <dgm:t>
        <a:bodyPr/>
        <a:lstStyle/>
        <a:p>
          <a:endParaRPr lang="en-IN"/>
        </a:p>
      </dgm:t>
    </dgm:pt>
    <dgm:pt modelId="{6560ABAA-56AB-4A48-88A5-F99A3390F916}">
      <dgm:prSet custT="1"/>
      <dgm:spPr/>
      <dgm:t>
        <a:bodyPr/>
        <a:lstStyle/>
        <a:p>
          <a:r>
            <a:rPr lang="en-IN" sz="1800" dirty="0" err="1"/>
            <a:t>Dr.Bhumika</a:t>
          </a:r>
          <a:r>
            <a:rPr lang="en-IN" sz="1800" dirty="0"/>
            <a:t> Shah</a:t>
          </a:r>
        </a:p>
      </dgm:t>
    </dgm:pt>
    <dgm:pt modelId="{7FBD7608-31C4-4B47-9144-2D401C980147}" cxnId="{C1DDCBF4-3559-4189-9637-F67C855EF46B}" type="parTrans">
      <dgm:prSet/>
      <dgm:spPr/>
      <dgm:t>
        <a:bodyPr/>
        <a:lstStyle/>
        <a:p>
          <a:endParaRPr lang="en-IN"/>
        </a:p>
      </dgm:t>
    </dgm:pt>
    <dgm:pt modelId="{56CB94AC-48E8-42D6-B064-5DF1EDDAFAD3}" cxnId="{C1DDCBF4-3559-4189-9637-F67C855EF46B}" type="sibTrans">
      <dgm:prSet/>
      <dgm:spPr/>
      <dgm:t>
        <a:bodyPr/>
        <a:lstStyle/>
        <a:p>
          <a:endParaRPr lang="en-IN"/>
        </a:p>
      </dgm:t>
    </dgm:pt>
    <dgm:pt modelId="{348E671D-7702-4DD4-BF42-74263984104D}">
      <dgm:prSet custT="1"/>
      <dgm:spPr/>
      <dgm:t>
        <a:bodyPr/>
        <a:lstStyle/>
        <a:p>
          <a:r>
            <a:rPr lang="en-IN" sz="1800" dirty="0" err="1"/>
            <a:t>Dr.</a:t>
          </a:r>
          <a:r>
            <a:rPr lang="en-IN" sz="1800" dirty="0"/>
            <a:t> </a:t>
          </a:r>
          <a:r>
            <a:rPr lang="en-IN" sz="1800" dirty="0" err="1"/>
            <a:t>Jigna</a:t>
          </a:r>
          <a:r>
            <a:rPr lang="en-IN" sz="1800" dirty="0"/>
            <a:t> </a:t>
          </a:r>
          <a:r>
            <a:rPr lang="en-IN" sz="1800" dirty="0" err="1"/>
            <a:t>SatanI</a:t>
          </a:r>
          <a:endParaRPr lang="en-IN" sz="1800" dirty="0"/>
        </a:p>
      </dgm:t>
    </dgm:pt>
    <dgm:pt modelId="{B7D9EF31-9076-447D-82CE-BE3DBE9262AE}" cxnId="{370DA763-3BC6-4972-8AA5-CC9307A336AC}" type="parTrans">
      <dgm:prSet/>
      <dgm:spPr/>
      <dgm:t>
        <a:bodyPr/>
        <a:lstStyle/>
        <a:p>
          <a:endParaRPr lang="en-IN"/>
        </a:p>
      </dgm:t>
    </dgm:pt>
    <dgm:pt modelId="{1AE5A2A6-6DCF-4A58-BCB3-9C7E5B6DF060}" cxnId="{370DA763-3BC6-4972-8AA5-CC9307A336AC}" type="sibTrans">
      <dgm:prSet/>
      <dgm:spPr/>
      <dgm:t>
        <a:bodyPr/>
        <a:lstStyle/>
        <a:p>
          <a:endParaRPr lang="en-IN"/>
        </a:p>
      </dgm:t>
    </dgm:pt>
    <dgm:pt modelId="{B564ABC1-21E5-4939-937B-38B43F4DC578}" type="pres">
      <dgm:prSet presAssocID="{70CFCFD2-12E4-4B70-912C-0A0299C31B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58769DC-D8A5-4A46-97A0-3CB0EE40AF27}" type="pres">
      <dgm:prSet presAssocID="{D548D9D5-A934-4885-BE4D-EB49AC8C4324}" presName="hierRoot1" presStyleCnt="0">
        <dgm:presLayoutVars>
          <dgm:hierBranch val="init"/>
        </dgm:presLayoutVars>
      </dgm:prSet>
      <dgm:spPr/>
    </dgm:pt>
    <dgm:pt modelId="{9111FA6F-11AA-48BD-961C-3F074BA9D4DC}" type="pres">
      <dgm:prSet presAssocID="{D548D9D5-A934-4885-BE4D-EB49AC8C4324}" presName="rootComposite1" presStyleCnt="0"/>
      <dgm:spPr/>
    </dgm:pt>
    <dgm:pt modelId="{D6F36C9C-63E3-43B9-AE86-2CAC6DA42153}" type="pres">
      <dgm:prSet presAssocID="{D548D9D5-A934-4885-BE4D-EB49AC8C4324}" presName="rootText1" presStyleLbl="node0" presStyleIdx="0" presStyleCnt="1" custScaleX="132510" custScaleY="310537" custLinFactNeighborX="-52514" custLinFactNeighborY="9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4E863-DDC8-4F90-9DD9-D6268FACA9CA}" type="pres">
      <dgm:prSet presAssocID="{D548D9D5-A934-4885-BE4D-EB49AC8C43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522FE3E-24FE-418B-8F21-BE29DF3A8599}" type="pres">
      <dgm:prSet presAssocID="{D548D9D5-A934-4885-BE4D-EB49AC8C4324}" presName="hierChild2" presStyleCnt="0"/>
      <dgm:spPr/>
    </dgm:pt>
    <dgm:pt modelId="{A63177CB-F807-45D1-8C2C-BC1B4192911A}" type="pres">
      <dgm:prSet presAssocID="{E2BA6BD6-AAAC-4A01-B23C-49DD837B0493}" presName="Name64" presStyleLbl="parChTrans1D2" presStyleIdx="0" presStyleCnt="10"/>
      <dgm:spPr/>
      <dgm:t>
        <a:bodyPr/>
        <a:lstStyle/>
        <a:p>
          <a:endParaRPr lang="en-US"/>
        </a:p>
      </dgm:t>
    </dgm:pt>
    <dgm:pt modelId="{8848F2A3-23E8-4448-9332-52E15541D473}" type="pres">
      <dgm:prSet presAssocID="{74767734-E5C6-4A7E-BCA9-82B6A847B93E}" presName="hierRoot2" presStyleCnt="0">
        <dgm:presLayoutVars>
          <dgm:hierBranch val="init"/>
        </dgm:presLayoutVars>
      </dgm:prSet>
      <dgm:spPr/>
    </dgm:pt>
    <dgm:pt modelId="{843BF136-AD19-4684-9F26-60C0559F288F}" type="pres">
      <dgm:prSet presAssocID="{74767734-E5C6-4A7E-BCA9-82B6A847B93E}" presName="rootComposite" presStyleCnt="0"/>
      <dgm:spPr/>
    </dgm:pt>
    <dgm:pt modelId="{05F1940A-5BB5-4EAA-A4E2-A77FE65533A9}" type="pres">
      <dgm:prSet presAssocID="{74767734-E5C6-4A7E-BCA9-82B6A847B93E}" presName="rootText" presStyleLbl="node2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A9AFF-4731-416E-B6AA-22700B58C077}" type="pres">
      <dgm:prSet presAssocID="{74767734-E5C6-4A7E-BCA9-82B6A847B93E}" presName="rootConnector" presStyleLbl="node2" presStyleIdx="0" presStyleCnt="10"/>
      <dgm:spPr/>
      <dgm:t>
        <a:bodyPr/>
        <a:lstStyle/>
        <a:p>
          <a:endParaRPr lang="en-US"/>
        </a:p>
      </dgm:t>
    </dgm:pt>
    <dgm:pt modelId="{2E6279E5-35CC-4D02-9410-20404ED340AE}" type="pres">
      <dgm:prSet presAssocID="{74767734-E5C6-4A7E-BCA9-82B6A847B93E}" presName="hierChild4" presStyleCnt="0"/>
      <dgm:spPr/>
    </dgm:pt>
    <dgm:pt modelId="{BB4E3B37-D007-4A68-A312-1046F5DEC779}" type="pres">
      <dgm:prSet presAssocID="{74767734-E5C6-4A7E-BCA9-82B6A847B93E}" presName="hierChild5" presStyleCnt="0"/>
      <dgm:spPr/>
    </dgm:pt>
    <dgm:pt modelId="{CCD6B205-B4DF-45AC-BDBE-5784D4E37B44}" type="pres">
      <dgm:prSet presAssocID="{323BF8FF-08B4-4A63-86E6-1695B7A9BDB8}" presName="Name64" presStyleLbl="parChTrans1D2" presStyleIdx="1" presStyleCnt="10"/>
      <dgm:spPr/>
      <dgm:t>
        <a:bodyPr/>
        <a:lstStyle/>
        <a:p>
          <a:endParaRPr lang="en-US"/>
        </a:p>
      </dgm:t>
    </dgm:pt>
    <dgm:pt modelId="{452B953B-FB56-4AB4-92ED-37CD9BE2BE15}" type="pres">
      <dgm:prSet presAssocID="{05549727-B4AE-46C9-8C13-DFAE5F2AA36D}" presName="hierRoot2" presStyleCnt="0">
        <dgm:presLayoutVars>
          <dgm:hierBranch val="init"/>
        </dgm:presLayoutVars>
      </dgm:prSet>
      <dgm:spPr/>
    </dgm:pt>
    <dgm:pt modelId="{07D5F39D-147E-45A8-9E6E-BF6A187D44D9}" type="pres">
      <dgm:prSet presAssocID="{05549727-B4AE-46C9-8C13-DFAE5F2AA36D}" presName="rootComposite" presStyleCnt="0"/>
      <dgm:spPr/>
    </dgm:pt>
    <dgm:pt modelId="{30B25D7D-368C-43DB-9488-55FD14EE88FF}" type="pres">
      <dgm:prSet presAssocID="{05549727-B4AE-46C9-8C13-DFAE5F2AA36D}" presName="rootText" presStyleLbl="node2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00BD73-7517-4D8F-8204-0AB66A0C8681}" type="pres">
      <dgm:prSet presAssocID="{05549727-B4AE-46C9-8C13-DFAE5F2AA36D}" presName="rootConnector" presStyleLbl="node2" presStyleIdx="1" presStyleCnt="10"/>
      <dgm:spPr/>
      <dgm:t>
        <a:bodyPr/>
        <a:lstStyle/>
        <a:p>
          <a:endParaRPr lang="en-US"/>
        </a:p>
      </dgm:t>
    </dgm:pt>
    <dgm:pt modelId="{40ECA17C-848B-4389-90C2-37AF54D07EF1}" type="pres">
      <dgm:prSet presAssocID="{05549727-B4AE-46C9-8C13-DFAE5F2AA36D}" presName="hierChild4" presStyleCnt="0"/>
      <dgm:spPr/>
    </dgm:pt>
    <dgm:pt modelId="{537D488C-DEEB-4310-9C9F-3C136524D9CD}" type="pres">
      <dgm:prSet presAssocID="{05549727-B4AE-46C9-8C13-DFAE5F2AA36D}" presName="hierChild5" presStyleCnt="0"/>
      <dgm:spPr/>
    </dgm:pt>
    <dgm:pt modelId="{F254F2DC-4A8C-4D59-8797-AE645BB474C7}" type="pres">
      <dgm:prSet presAssocID="{AF031C59-B5B1-454A-AA71-8873C560BD7E}" presName="Name64" presStyleLbl="parChTrans1D2" presStyleIdx="2" presStyleCnt="10"/>
      <dgm:spPr/>
      <dgm:t>
        <a:bodyPr/>
        <a:lstStyle/>
        <a:p>
          <a:endParaRPr lang="en-US"/>
        </a:p>
      </dgm:t>
    </dgm:pt>
    <dgm:pt modelId="{9C78F9D4-FC1A-42A7-AE01-94D6B58327F3}" type="pres">
      <dgm:prSet presAssocID="{0CA0F0AD-329D-40BE-8374-ED1BD33F4FBC}" presName="hierRoot2" presStyleCnt="0">
        <dgm:presLayoutVars>
          <dgm:hierBranch val="init"/>
        </dgm:presLayoutVars>
      </dgm:prSet>
      <dgm:spPr/>
    </dgm:pt>
    <dgm:pt modelId="{984BCB82-4456-4A26-8E02-208FF0A6F0DD}" type="pres">
      <dgm:prSet presAssocID="{0CA0F0AD-329D-40BE-8374-ED1BD33F4FBC}" presName="rootComposite" presStyleCnt="0"/>
      <dgm:spPr/>
    </dgm:pt>
    <dgm:pt modelId="{37BEDA8C-1CC9-4B39-AB98-47B28EED37B1}" type="pres">
      <dgm:prSet presAssocID="{0CA0F0AD-329D-40BE-8374-ED1BD33F4FBC}" presName="rootText" presStyleLbl="node2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15585-C80E-46A6-8A5A-FB42CC08EDD0}" type="pres">
      <dgm:prSet presAssocID="{0CA0F0AD-329D-40BE-8374-ED1BD33F4FBC}" presName="rootConnector" presStyleLbl="node2" presStyleIdx="2" presStyleCnt="10"/>
      <dgm:spPr/>
      <dgm:t>
        <a:bodyPr/>
        <a:lstStyle/>
        <a:p>
          <a:endParaRPr lang="en-US"/>
        </a:p>
      </dgm:t>
    </dgm:pt>
    <dgm:pt modelId="{66959790-F8EA-40C3-ABA6-9B54D9AA858A}" type="pres">
      <dgm:prSet presAssocID="{0CA0F0AD-329D-40BE-8374-ED1BD33F4FBC}" presName="hierChild4" presStyleCnt="0"/>
      <dgm:spPr/>
    </dgm:pt>
    <dgm:pt modelId="{B8D591E5-1AA9-4323-B01F-E30EB0D3AD9C}" type="pres">
      <dgm:prSet presAssocID="{0CA0F0AD-329D-40BE-8374-ED1BD33F4FBC}" presName="hierChild5" presStyleCnt="0"/>
      <dgm:spPr/>
    </dgm:pt>
    <dgm:pt modelId="{1A2CFCB7-FA6D-416F-8B1E-2FBCBDBA15ED}" type="pres">
      <dgm:prSet presAssocID="{A25AE2BD-03D9-4937-8759-FC363F8266E0}" presName="Name64" presStyleLbl="parChTrans1D2" presStyleIdx="3" presStyleCnt="10"/>
      <dgm:spPr/>
      <dgm:t>
        <a:bodyPr/>
        <a:lstStyle/>
        <a:p>
          <a:endParaRPr lang="en-US"/>
        </a:p>
      </dgm:t>
    </dgm:pt>
    <dgm:pt modelId="{225F0B04-63E1-4B02-AD33-527EECFB0CF8}" type="pres">
      <dgm:prSet presAssocID="{7540E0AC-6E8E-49A5-AA42-D54565289449}" presName="hierRoot2" presStyleCnt="0">
        <dgm:presLayoutVars>
          <dgm:hierBranch val="init"/>
        </dgm:presLayoutVars>
      </dgm:prSet>
      <dgm:spPr/>
    </dgm:pt>
    <dgm:pt modelId="{196D1E2B-5B6E-45FC-93C7-9BE183C790F8}" type="pres">
      <dgm:prSet presAssocID="{7540E0AC-6E8E-49A5-AA42-D54565289449}" presName="rootComposite" presStyleCnt="0"/>
      <dgm:spPr/>
    </dgm:pt>
    <dgm:pt modelId="{7892EAD5-E41F-49F8-ACF8-C117236B7F66}" type="pres">
      <dgm:prSet presAssocID="{7540E0AC-6E8E-49A5-AA42-D54565289449}" presName="rootText" presStyleLbl="node2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2177A4-65F5-4B48-9205-CED68182FB07}" type="pres">
      <dgm:prSet presAssocID="{7540E0AC-6E8E-49A5-AA42-D54565289449}" presName="rootConnector" presStyleLbl="node2" presStyleIdx="3" presStyleCnt="10"/>
      <dgm:spPr/>
      <dgm:t>
        <a:bodyPr/>
        <a:lstStyle/>
        <a:p>
          <a:endParaRPr lang="en-US"/>
        </a:p>
      </dgm:t>
    </dgm:pt>
    <dgm:pt modelId="{559A2B37-AFB3-4068-B439-41A5C2A2AFFF}" type="pres">
      <dgm:prSet presAssocID="{7540E0AC-6E8E-49A5-AA42-D54565289449}" presName="hierChild4" presStyleCnt="0"/>
      <dgm:spPr/>
    </dgm:pt>
    <dgm:pt modelId="{6F5618B1-55A9-4341-BFBE-2E9754A79AF8}" type="pres">
      <dgm:prSet presAssocID="{7540E0AC-6E8E-49A5-AA42-D54565289449}" presName="hierChild5" presStyleCnt="0"/>
      <dgm:spPr/>
    </dgm:pt>
    <dgm:pt modelId="{5B68B9F9-28E3-47AA-8B88-0D6C7DF6F608}" type="pres">
      <dgm:prSet presAssocID="{C4D3C75F-CABD-47D8-A290-A3CBB3F3102A}" presName="Name64" presStyleLbl="parChTrans1D2" presStyleIdx="4" presStyleCnt="10"/>
      <dgm:spPr/>
      <dgm:t>
        <a:bodyPr/>
        <a:lstStyle/>
        <a:p>
          <a:endParaRPr lang="en-US"/>
        </a:p>
      </dgm:t>
    </dgm:pt>
    <dgm:pt modelId="{4469512F-B2BF-40CA-8F71-A1ED70DCDBBB}" type="pres">
      <dgm:prSet presAssocID="{5B8B88D5-CD16-45B0-B0FD-542BAC2F4D83}" presName="hierRoot2" presStyleCnt="0">
        <dgm:presLayoutVars>
          <dgm:hierBranch val="init"/>
        </dgm:presLayoutVars>
      </dgm:prSet>
      <dgm:spPr/>
    </dgm:pt>
    <dgm:pt modelId="{4D50578B-F5E9-4DA3-BDE7-A6466CCDC6D2}" type="pres">
      <dgm:prSet presAssocID="{5B8B88D5-CD16-45B0-B0FD-542BAC2F4D83}" presName="rootComposite" presStyleCnt="0"/>
      <dgm:spPr/>
    </dgm:pt>
    <dgm:pt modelId="{29EDB7AF-05D2-476A-B12C-C12F584EBF74}" type="pres">
      <dgm:prSet presAssocID="{5B8B88D5-CD16-45B0-B0FD-542BAC2F4D83}" presName="rootText" presStyleLbl="node2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FCE1B2-DB01-417A-9E54-87B5801A3786}" type="pres">
      <dgm:prSet presAssocID="{5B8B88D5-CD16-45B0-B0FD-542BAC2F4D83}" presName="rootConnector" presStyleLbl="node2" presStyleIdx="4" presStyleCnt="10"/>
      <dgm:spPr/>
      <dgm:t>
        <a:bodyPr/>
        <a:lstStyle/>
        <a:p>
          <a:endParaRPr lang="en-US"/>
        </a:p>
      </dgm:t>
    </dgm:pt>
    <dgm:pt modelId="{E01ADF8B-8A9E-437B-B4E5-CD24DC800B5F}" type="pres">
      <dgm:prSet presAssocID="{5B8B88D5-CD16-45B0-B0FD-542BAC2F4D83}" presName="hierChild4" presStyleCnt="0"/>
      <dgm:spPr/>
    </dgm:pt>
    <dgm:pt modelId="{8AF7E507-AA5F-4675-8D47-D64AFA967450}" type="pres">
      <dgm:prSet presAssocID="{5B8B88D5-CD16-45B0-B0FD-542BAC2F4D83}" presName="hierChild5" presStyleCnt="0"/>
      <dgm:spPr/>
    </dgm:pt>
    <dgm:pt modelId="{9B21FBC3-5D20-4BEE-9738-24A36553C803}" type="pres">
      <dgm:prSet presAssocID="{51D2859A-8D6C-493B-834B-0824A69FFA4A}" presName="Name64" presStyleLbl="parChTrans1D2" presStyleIdx="5" presStyleCnt="10"/>
      <dgm:spPr/>
      <dgm:t>
        <a:bodyPr/>
        <a:lstStyle/>
        <a:p>
          <a:endParaRPr lang="en-US"/>
        </a:p>
      </dgm:t>
    </dgm:pt>
    <dgm:pt modelId="{CE251F72-3BD3-45B2-8D2C-00B702191802}" type="pres">
      <dgm:prSet presAssocID="{B5491F92-1A59-40E0-A45C-28DE64EAC815}" presName="hierRoot2" presStyleCnt="0">
        <dgm:presLayoutVars>
          <dgm:hierBranch val="init"/>
        </dgm:presLayoutVars>
      </dgm:prSet>
      <dgm:spPr/>
    </dgm:pt>
    <dgm:pt modelId="{E2C41C62-03BA-46A4-B1CF-EB868AABFEC3}" type="pres">
      <dgm:prSet presAssocID="{B5491F92-1A59-40E0-A45C-28DE64EAC815}" presName="rootComposite" presStyleCnt="0"/>
      <dgm:spPr/>
    </dgm:pt>
    <dgm:pt modelId="{1D4F0879-C0B3-4EFB-902B-70FC345D93AE}" type="pres">
      <dgm:prSet presAssocID="{B5491F92-1A59-40E0-A45C-28DE64EAC815}" presName="rootText" presStyleLbl="node2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C4C455-F9F6-4769-83BD-13D2740F273A}" type="pres">
      <dgm:prSet presAssocID="{B5491F92-1A59-40E0-A45C-28DE64EAC815}" presName="rootConnector" presStyleLbl="node2" presStyleIdx="5" presStyleCnt="10"/>
      <dgm:spPr/>
      <dgm:t>
        <a:bodyPr/>
        <a:lstStyle/>
        <a:p>
          <a:endParaRPr lang="en-US"/>
        </a:p>
      </dgm:t>
    </dgm:pt>
    <dgm:pt modelId="{02B59DEC-8B6B-41F2-8064-69C4A1BD0A97}" type="pres">
      <dgm:prSet presAssocID="{B5491F92-1A59-40E0-A45C-28DE64EAC815}" presName="hierChild4" presStyleCnt="0"/>
      <dgm:spPr/>
    </dgm:pt>
    <dgm:pt modelId="{29603936-5E01-49F8-B695-C364B797C0FA}" type="pres">
      <dgm:prSet presAssocID="{B5491F92-1A59-40E0-A45C-28DE64EAC815}" presName="hierChild5" presStyleCnt="0"/>
      <dgm:spPr/>
    </dgm:pt>
    <dgm:pt modelId="{E0C8E040-A951-4228-B4A6-9B44CFDD33D0}" type="pres">
      <dgm:prSet presAssocID="{3DE75759-68B6-4873-AB9A-E6D7FE21F8AA}" presName="Name64" presStyleLbl="parChTrans1D2" presStyleIdx="6" presStyleCnt="10"/>
      <dgm:spPr/>
      <dgm:t>
        <a:bodyPr/>
        <a:lstStyle/>
        <a:p>
          <a:endParaRPr lang="en-US"/>
        </a:p>
      </dgm:t>
    </dgm:pt>
    <dgm:pt modelId="{D9729033-B21D-4D91-AC5B-80B8A2B22197}" type="pres">
      <dgm:prSet presAssocID="{66A75048-7681-417E-9150-0345C71BD94F}" presName="hierRoot2" presStyleCnt="0">
        <dgm:presLayoutVars>
          <dgm:hierBranch val="init"/>
        </dgm:presLayoutVars>
      </dgm:prSet>
      <dgm:spPr/>
    </dgm:pt>
    <dgm:pt modelId="{ADB33E48-76E2-48C1-A8EC-AB84E191E479}" type="pres">
      <dgm:prSet presAssocID="{66A75048-7681-417E-9150-0345C71BD94F}" presName="rootComposite" presStyleCnt="0"/>
      <dgm:spPr/>
    </dgm:pt>
    <dgm:pt modelId="{B1A27BC8-1128-4A67-A48A-0DE2699CD466}" type="pres">
      <dgm:prSet presAssocID="{66A75048-7681-417E-9150-0345C71BD94F}" presName="rootText" presStyleLbl="node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117FFF-7FD7-4163-B334-3884BECB5817}" type="pres">
      <dgm:prSet presAssocID="{66A75048-7681-417E-9150-0345C71BD94F}" presName="rootConnector" presStyleLbl="node2" presStyleIdx="6" presStyleCnt="10"/>
      <dgm:spPr/>
      <dgm:t>
        <a:bodyPr/>
        <a:lstStyle/>
        <a:p>
          <a:endParaRPr lang="en-US"/>
        </a:p>
      </dgm:t>
    </dgm:pt>
    <dgm:pt modelId="{5D4E8B7E-8C73-4BB3-92A8-AE7EC257F23D}" type="pres">
      <dgm:prSet presAssocID="{66A75048-7681-417E-9150-0345C71BD94F}" presName="hierChild4" presStyleCnt="0"/>
      <dgm:spPr/>
    </dgm:pt>
    <dgm:pt modelId="{1A6018DB-3BE5-4F3E-B75E-AAB670491D76}" type="pres">
      <dgm:prSet presAssocID="{66A75048-7681-417E-9150-0345C71BD94F}" presName="hierChild5" presStyleCnt="0"/>
      <dgm:spPr/>
    </dgm:pt>
    <dgm:pt modelId="{CD762245-442D-45C4-9DE2-DC8A90A96E13}" type="pres">
      <dgm:prSet presAssocID="{0915FAF6-B96F-42AA-8AFD-1391493CA306}" presName="Name64" presStyleLbl="parChTrans1D2" presStyleIdx="7" presStyleCnt="10"/>
      <dgm:spPr/>
      <dgm:t>
        <a:bodyPr/>
        <a:lstStyle/>
        <a:p>
          <a:endParaRPr lang="en-US"/>
        </a:p>
      </dgm:t>
    </dgm:pt>
    <dgm:pt modelId="{4C61B751-9081-4ECF-8EC7-0F4C9DDBB5BF}" type="pres">
      <dgm:prSet presAssocID="{2A6C7952-CAA6-4173-9B73-18C6D95BF66C}" presName="hierRoot2" presStyleCnt="0">
        <dgm:presLayoutVars>
          <dgm:hierBranch val="init"/>
        </dgm:presLayoutVars>
      </dgm:prSet>
      <dgm:spPr/>
    </dgm:pt>
    <dgm:pt modelId="{486DBDF2-BE29-48C0-904C-967C50DF9BA3}" type="pres">
      <dgm:prSet presAssocID="{2A6C7952-CAA6-4173-9B73-18C6D95BF66C}" presName="rootComposite" presStyleCnt="0"/>
      <dgm:spPr/>
    </dgm:pt>
    <dgm:pt modelId="{334DBC6C-7187-4685-89A2-EC009DDCF53B}" type="pres">
      <dgm:prSet presAssocID="{2A6C7952-CAA6-4173-9B73-18C6D95BF66C}" presName="rootText" presStyleLbl="node2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E9782F-BEBD-47DF-A9E9-6579A37819B2}" type="pres">
      <dgm:prSet presAssocID="{2A6C7952-CAA6-4173-9B73-18C6D95BF66C}" presName="rootConnector" presStyleLbl="node2" presStyleIdx="7" presStyleCnt="10"/>
      <dgm:spPr/>
      <dgm:t>
        <a:bodyPr/>
        <a:lstStyle/>
        <a:p>
          <a:endParaRPr lang="en-US"/>
        </a:p>
      </dgm:t>
    </dgm:pt>
    <dgm:pt modelId="{CD8A0FF6-431A-4ABA-A6F7-9E08007D85CB}" type="pres">
      <dgm:prSet presAssocID="{2A6C7952-CAA6-4173-9B73-18C6D95BF66C}" presName="hierChild4" presStyleCnt="0"/>
      <dgm:spPr/>
    </dgm:pt>
    <dgm:pt modelId="{D3B86C78-14D5-421C-B0B5-444F77BC183B}" type="pres">
      <dgm:prSet presAssocID="{2A6C7952-CAA6-4173-9B73-18C6D95BF66C}" presName="hierChild5" presStyleCnt="0"/>
      <dgm:spPr/>
    </dgm:pt>
    <dgm:pt modelId="{FDCE4026-00A0-43DB-A34A-C77DF61E07E2}" type="pres">
      <dgm:prSet presAssocID="{7FBD7608-31C4-4B47-9144-2D401C980147}" presName="Name64" presStyleLbl="parChTrans1D2" presStyleIdx="8" presStyleCnt="10"/>
      <dgm:spPr/>
      <dgm:t>
        <a:bodyPr/>
        <a:lstStyle/>
        <a:p>
          <a:endParaRPr lang="en-US"/>
        </a:p>
      </dgm:t>
    </dgm:pt>
    <dgm:pt modelId="{824C69CB-3C45-47AE-BB32-FADCBF505916}" type="pres">
      <dgm:prSet presAssocID="{6560ABAA-56AB-4A48-88A5-F99A3390F916}" presName="hierRoot2" presStyleCnt="0">
        <dgm:presLayoutVars>
          <dgm:hierBranch val="init"/>
        </dgm:presLayoutVars>
      </dgm:prSet>
      <dgm:spPr/>
    </dgm:pt>
    <dgm:pt modelId="{65B349DD-CEB1-487E-8A31-074F7711EBA1}" type="pres">
      <dgm:prSet presAssocID="{6560ABAA-56AB-4A48-88A5-F99A3390F916}" presName="rootComposite" presStyleCnt="0"/>
      <dgm:spPr/>
    </dgm:pt>
    <dgm:pt modelId="{A0C4FC6A-B2FB-49A5-A0CE-A3571AD30DED}" type="pres">
      <dgm:prSet presAssocID="{6560ABAA-56AB-4A48-88A5-F99A3390F916}" presName="rootText" presStyleLbl="node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6A7084-6B75-4ABF-B477-09FC894BCB49}" type="pres">
      <dgm:prSet presAssocID="{6560ABAA-56AB-4A48-88A5-F99A3390F916}" presName="rootConnector" presStyleLbl="node2" presStyleIdx="8" presStyleCnt="10"/>
      <dgm:spPr/>
      <dgm:t>
        <a:bodyPr/>
        <a:lstStyle/>
        <a:p>
          <a:endParaRPr lang="en-US"/>
        </a:p>
      </dgm:t>
    </dgm:pt>
    <dgm:pt modelId="{70A04B20-E8CD-4E02-ADA7-4978497E03C8}" type="pres">
      <dgm:prSet presAssocID="{6560ABAA-56AB-4A48-88A5-F99A3390F916}" presName="hierChild4" presStyleCnt="0"/>
      <dgm:spPr/>
    </dgm:pt>
    <dgm:pt modelId="{7E59158C-EBFE-4668-8F89-B19487E5450E}" type="pres">
      <dgm:prSet presAssocID="{6560ABAA-56AB-4A48-88A5-F99A3390F916}" presName="hierChild5" presStyleCnt="0"/>
      <dgm:spPr/>
    </dgm:pt>
    <dgm:pt modelId="{47CDC3E1-6CC7-412C-8C21-1D07B0B0BFFC}" type="pres">
      <dgm:prSet presAssocID="{B7D9EF31-9076-447D-82CE-BE3DBE9262AE}" presName="Name64" presStyleLbl="parChTrans1D2" presStyleIdx="9" presStyleCnt="10"/>
      <dgm:spPr/>
      <dgm:t>
        <a:bodyPr/>
        <a:lstStyle/>
        <a:p>
          <a:endParaRPr lang="en-US"/>
        </a:p>
      </dgm:t>
    </dgm:pt>
    <dgm:pt modelId="{78E45B7E-2F70-46BE-A530-A6A24D67901C}" type="pres">
      <dgm:prSet presAssocID="{348E671D-7702-4DD4-BF42-74263984104D}" presName="hierRoot2" presStyleCnt="0">
        <dgm:presLayoutVars>
          <dgm:hierBranch val="init"/>
        </dgm:presLayoutVars>
      </dgm:prSet>
      <dgm:spPr/>
    </dgm:pt>
    <dgm:pt modelId="{76FC7211-A53D-4394-8240-A1A7A2A099FD}" type="pres">
      <dgm:prSet presAssocID="{348E671D-7702-4DD4-BF42-74263984104D}" presName="rootComposite" presStyleCnt="0"/>
      <dgm:spPr/>
    </dgm:pt>
    <dgm:pt modelId="{DBF09F69-9A3D-4945-A053-3BAC534506AC}" type="pres">
      <dgm:prSet presAssocID="{348E671D-7702-4DD4-BF42-74263984104D}" presName="rootText" presStyleLbl="node2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524ED2-70D4-4194-8949-509793727646}" type="pres">
      <dgm:prSet presAssocID="{348E671D-7702-4DD4-BF42-74263984104D}" presName="rootConnector" presStyleLbl="node2" presStyleIdx="9" presStyleCnt="10"/>
      <dgm:spPr/>
      <dgm:t>
        <a:bodyPr/>
        <a:lstStyle/>
        <a:p>
          <a:endParaRPr lang="en-US"/>
        </a:p>
      </dgm:t>
    </dgm:pt>
    <dgm:pt modelId="{C624E423-D4F3-48CA-AF12-DB71518726EE}" type="pres">
      <dgm:prSet presAssocID="{348E671D-7702-4DD4-BF42-74263984104D}" presName="hierChild4" presStyleCnt="0"/>
      <dgm:spPr/>
    </dgm:pt>
    <dgm:pt modelId="{A0803064-69BC-4E25-A390-7D917171AC8C}" type="pres">
      <dgm:prSet presAssocID="{348E671D-7702-4DD4-BF42-74263984104D}" presName="hierChild5" presStyleCnt="0"/>
      <dgm:spPr/>
    </dgm:pt>
    <dgm:pt modelId="{91F5D4BA-FC80-4404-9C37-B8A63542E3E3}" type="pres">
      <dgm:prSet presAssocID="{D548D9D5-A934-4885-BE4D-EB49AC8C4324}" presName="hierChild3" presStyleCnt="0"/>
      <dgm:spPr/>
    </dgm:pt>
  </dgm:ptLst>
  <dgm:cxnLst>
    <dgm:cxn modelId="{3BF03773-7580-417A-B27F-37D3C4C3D4AE}" srcId="{D548D9D5-A934-4885-BE4D-EB49AC8C4324}" destId="{7540E0AC-6E8E-49A5-AA42-D54565289449}" srcOrd="3" destOrd="0" parTransId="{A25AE2BD-03D9-4937-8759-FC363F8266E0}" sibTransId="{2C01CFFA-81AF-494C-95FB-6484ED95B726}"/>
    <dgm:cxn modelId="{A3C0817E-8024-4169-A076-0B8BD5887E71}" srcId="{D548D9D5-A934-4885-BE4D-EB49AC8C4324}" destId="{74767734-E5C6-4A7E-BCA9-82B6A847B93E}" srcOrd="0" destOrd="0" parTransId="{E2BA6BD6-AAAC-4A01-B23C-49DD837B0493}" sibTransId="{B2690393-905A-4B53-A105-2C738E963EB9}"/>
    <dgm:cxn modelId="{059EB828-FB2E-4552-9551-06275B900085}" type="presOf" srcId="{6560ABAA-56AB-4A48-88A5-F99A3390F916}" destId="{A0C4FC6A-B2FB-49A5-A0CE-A3571AD30DED}" srcOrd="0" destOrd="0" presId="urn:microsoft.com/office/officeart/2009/3/layout/HorizontalOrganizationChart"/>
    <dgm:cxn modelId="{09DA0394-C4CE-4285-A2B9-60CA81C7C37C}" srcId="{70CFCFD2-12E4-4B70-912C-0A0299C31B9A}" destId="{D548D9D5-A934-4885-BE4D-EB49AC8C4324}" srcOrd="0" destOrd="0" parTransId="{722AB624-AA61-4618-A908-32F3E1302A97}" sibTransId="{E32593F4-0FDE-4F35-A165-F32F61ED8B45}"/>
    <dgm:cxn modelId="{C1DDCBF4-3559-4189-9637-F67C855EF46B}" srcId="{D548D9D5-A934-4885-BE4D-EB49AC8C4324}" destId="{6560ABAA-56AB-4A48-88A5-F99A3390F916}" srcOrd="8" destOrd="0" parTransId="{7FBD7608-31C4-4B47-9144-2D401C980147}" sibTransId="{56CB94AC-48E8-42D6-B064-5DF1EDDAFAD3}"/>
    <dgm:cxn modelId="{5432CC9C-26C2-4E71-B3BF-FC31E910402C}" type="presOf" srcId="{E2BA6BD6-AAAC-4A01-B23C-49DD837B0493}" destId="{A63177CB-F807-45D1-8C2C-BC1B4192911A}" srcOrd="0" destOrd="0" presId="urn:microsoft.com/office/officeart/2009/3/layout/HorizontalOrganizationChart"/>
    <dgm:cxn modelId="{48D27C6C-E989-427D-940D-DD7DDFEF0F05}" type="presOf" srcId="{D548D9D5-A934-4885-BE4D-EB49AC8C4324}" destId="{D6F36C9C-63E3-43B9-AE86-2CAC6DA42153}" srcOrd="0" destOrd="0" presId="urn:microsoft.com/office/officeart/2009/3/layout/HorizontalOrganizationChart"/>
    <dgm:cxn modelId="{FCD9E855-CE6A-407F-B65E-B74485BEDD8E}" type="presOf" srcId="{B7D9EF31-9076-447D-82CE-BE3DBE9262AE}" destId="{47CDC3E1-6CC7-412C-8C21-1D07B0B0BFFC}" srcOrd="0" destOrd="0" presId="urn:microsoft.com/office/officeart/2009/3/layout/HorizontalOrganizationChart"/>
    <dgm:cxn modelId="{A222D9F7-3E8C-4D3F-B529-690CC7B300B5}" type="presOf" srcId="{7540E0AC-6E8E-49A5-AA42-D54565289449}" destId="{E22177A4-65F5-4B48-9205-CED68182FB07}" srcOrd="1" destOrd="0" presId="urn:microsoft.com/office/officeart/2009/3/layout/HorizontalOrganizationChart"/>
    <dgm:cxn modelId="{EF8EEB83-F0F2-4EC2-AD81-C0569EF336BD}" srcId="{D548D9D5-A934-4885-BE4D-EB49AC8C4324}" destId="{B5491F92-1A59-40E0-A45C-28DE64EAC815}" srcOrd="5" destOrd="0" parTransId="{51D2859A-8D6C-493B-834B-0824A69FFA4A}" sibTransId="{C5D7F4F8-3B05-4074-9F71-2BAC7DFE2BF7}"/>
    <dgm:cxn modelId="{299192D6-3E80-4D97-9249-7EB9AFE17C2F}" type="presOf" srcId="{D548D9D5-A934-4885-BE4D-EB49AC8C4324}" destId="{2314E863-DDC8-4F90-9DD9-D6268FACA9CA}" srcOrd="1" destOrd="0" presId="urn:microsoft.com/office/officeart/2009/3/layout/HorizontalOrganizationChart"/>
    <dgm:cxn modelId="{12BC05BE-F23D-438D-9632-5864F12261FC}" type="presOf" srcId="{0CA0F0AD-329D-40BE-8374-ED1BD33F4FBC}" destId="{37BEDA8C-1CC9-4B39-AB98-47B28EED37B1}" srcOrd="0" destOrd="0" presId="urn:microsoft.com/office/officeart/2009/3/layout/HorizontalOrganizationChart"/>
    <dgm:cxn modelId="{9643D261-B8E5-430F-AD19-E68E303CADFF}" type="presOf" srcId="{3DE75759-68B6-4873-AB9A-E6D7FE21F8AA}" destId="{E0C8E040-A951-4228-B4A6-9B44CFDD33D0}" srcOrd="0" destOrd="0" presId="urn:microsoft.com/office/officeart/2009/3/layout/HorizontalOrganizationChart"/>
    <dgm:cxn modelId="{C3221C5A-8900-478E-BB3D-636A02283049}" type="presOf" srcId="{74767734-E5C6-4A7E-BCA9-82B6A847B93E}" destId="{549A9AFF-4731-416E-B6AA-22700B58C077}" srcOrd="1" destOrd="0" presId="urn:microsoft.com/office/officeart/2009/3/layout/HorizontalOrganizationChart"/>
    <dgm:cxn modelId="{762140DA-16C6-4F29-9F21-DCBCF4C35908}" type="presOf" srcId="{51D2859A-8D6C-493B-834B-0824A69FFA4A}" destId="{9B21FBC3-5D20-4BEE-9738-24A36553C803}" srcOrd="0" destOrd="0" presId="urn:microsoft.com/office/officeart/2009/3/layout/HorizontalOrganizationChart"/>
    <dgm:cxn modelId="{C3F6FA54-B292-4461-965B-602404FF1DBE}" type="presOf" srcId="{C4D3C75F-CABD-47D8-A290-A3CBB3F3102A}" destId="{5B68B9F9-28E3-47AA-8B88-0D6C7DF6F608}" srcOrd="0" destOrd="0" presId="urn:microsoft.com/office/officeart/2009/3/layout/HorizontalOrganizationChart"/>
    <dgm:cxn modelId="{832A359A-2B58-483B-85EB-A44FA731883C}" type="presOf" srcId="{05549727-B4AE-46C9-8C13-DFAE5F2AA36D}" destId="{EE00BD73-7517-4D8F-8204-0AB66A0C8681}" srcOrd="1" destOrd="0" presId="urn:microsoft.com/office/officeart/2009/3/layout/HorizontalOrganizationChart"/>
    <dgm:cxn modelId="{6DBD127F-E2EA-46BD-9A1C-29384E9FA4F9}" type="presOf" srcId="{70CFCFD2-12E4-4B70-912C-0A0299C31B9A}" destId="{B564ABC1-21E5-4939-937B-38B43F4DC578}" srcOrd="0" destOrd="0" presId="urn:microsoft.com/office/officeart/2009/3/layout/HorizontalOrganizationChart"/>
    <dgm:cxn modelId="{318AC49F-418E-4166-8C23-71379A9D5D4E}" type="presOf" srcId="{5B8B88D5-CD16-45B0-B0FD-542BAC2F4D83}" destId="{29EDB7AF-05D2-476A-B12C-C12F584EBF74}" srcOrd="0" destOrd="0" presId="urn:microsoft.com/office/officeart/2009/3/layout/HorizontalOrganizationChart"/>
    <dgm:cxn modelId="{E00B38A4-DBFF-44E5-8E13-85ADBE7CCFC6}" type="presOf" srcId="{323BF8FF-08B4-4A63-86E6-1695B7A9BDB8}" destId="{CCD6B205-B4DF-45AC-BDBE-5784D4E37B44}" srcOrd="0" destOrd="0" presId="urn:microsoft.com/office/officeart/2009/3/layout/HorizontalOrganizationChart"/>
    <dgm:cxn modelId="{2B7C7E85-BB41-4DA0-8606-17139D9C6310}" type="presOf" srcId="{7540E0AC-6E8E-49A5-AA42-D54565289449}" destId="{7892EAD5-E41F-49F8-ACF8-C117236B7F66}" srcOrd="0" destOrd="0" presId="urn:microsoft.com/office/officeart/2009/3/layout/HorizontalOrganizationChart"/>
    <dgm:cxn modelId="{FDC84B90-0A38-4315-A266-41FE8548910A}" type="presOf" srcId="{AF031C59-B5B1-454A-AA71-8873C560BD7E}" destId="{F254F2DC-4A8C-4D59-8797-AE645BB474C7}" srcOrd="0" destOrd="0" presId="urn:microsoft.com/office/officeart/2009/3/layout/HorizontalOrganizationChart"/>
    <dgm:cxn modelId="{FD5581A6-C173-4674-AC90-9368404860CF}" type="presOf" srcId="{66A75048-7681-417E-9150-0345C71BD94F}" destId="{B1A27BC8-1128-4A67-A48A-0DE2699CD466}" srcOrd="0" destOrd="0" presId="urn:microsoft.com/office/officeart/2009/3/layout/HorizontalOrganizationChart"/>
    <dgm:cxn modelId="{542BA468-1A2E-4B2F-82AF-C38DD7B87D5F}" type="presOf" srcId="{2A6C7952-CAA6-4173-9B73-18C6D95BF66C}" destId="{334DBC6C-7187-4685-89A2-EC009DDCF53B}" srcOrd="0" destOrd="0" presId="urn:microsoft.com/office/officeart/2009/3/layout/HorizontalOrganizationChart"/>
    <dgm:cxn modelId="{D7F4A75E-F1A9-4389-AB21-947A2BA5EA16}" srcId="{D548D9D5-A934-4885-BE4D-EB49AC8C4324}" destId="{5B8B88D5-CD16-45B0-B0FD-542BAC2F4D83}" srcOrd="4" destOrd="0" parTransId="{C4D3C75F-CABD-47D8-A290-A3CBB3F3102A}" sibTransId="{3075F1CB-6F31-4AF2-9E82-3028A8A182AA}"/>
    <dgm:cxn modelId="{35CE5EDF-45C2-4C76-9B1E-AEC54BE612A2}" type="presOf" srcId="{A25AE2BD-03D9-4937-8759-FC363F8266E0}" destId="{1A2CFCB7-FA6D-416F-8B1E-2FBCBDBA15ED}" srcOrd="0" destOrd="0" presId="urn:microsoft.com/office/officeart/2009/3/layout/HorizontalOrganizationChart"/>
    <dgm:cxn modelId="{9AC6CAB6-D998-46E8-9CA5-42CE4CF7B798}" srcId="{D548D9D5-A934-4885-BE4D-EB49AC8C4324}" destId="{66A75048-7681-417E-9150-0345C71BD94F}" srcOrd="6" destOrd="0" parTransId="{3DE75759-68B6-4873-AB9A-E6D7FE21F8AA}" sibTransId="{7E8A02DA-C41D-43C8-A2E8-A2C09EA08710}"/>
    <dgm:cxn modelId="{1CC7E7DD-FB03-4EB8-A140-EB2071605F22}" type="presOf" srcId="{0915FAF6-B96F-42AA-8AFD-1391493CA306}" destId="{CD762245-442D-45C4-9DE2-DC8A90A96E13}" srcOrd="0" destOrd="0" presId="urn:microsoft.com/office/officeart/2009/3/layout/HorizontalOrganizationChart"/>
    <dgm:cxn modelId="{9C3185C2-D27B-4F4F-8607-329CB0609B7A}" type="presOf" srcId="{348E671D-7702-4DD4-BF42-74263984104D}" destId="{F3524ED2-70D4-4194-8949-509793727646}" srcOrd="1" destOrd="0" presId="urn:microsoft.com/office/officeart/2009/3/layout/HorizontalOrganizationChart"/>
    <dgm:cxn modelId="{3CE9ACB9-35FD-4CDF-AAE3-70CBBD287F00}" type="presOf" srcId="{B5491F92-1A59-40E0-A45C-28DE64EAC815}" destId="{1D4F0879-C0B3-4EFB-902B-70FC345D93AE}" srcOrd="0" destOrd="0" presId="urn:microsoft.com/office/officeart/2009/3/layout/HorizontalOrganizationChart"/>
    <dgm:cxn modelId="{22B50DD1-9AA1-4765-9705-17F461CFB13E}" srcId="{D548D9D5-A934-4885-BE4D-EB49AC8C4324}" destId="{0CA0F0AD-329D-40BE-8374-ED1BD33F4FBC}" srcOrd="2" destOrd="0" parTransId="{AF031C59-B5B1-454A-AA71-8873C560BD7E}" sibTransId="{3B14A9BC-8274-493F-A7F5-18B30D70B7C7}"/>
    <dgm:cxn modelId="{38DEA0B8-F27D-417C-977E-895EA6DB01A3}" type="presOf" srcId="{2A6C7952-CAA6-4173-9B73-18C6D95BF66C}" destId="{CCE9782F-BEBD-47DF-A9E9-6579A37819B2}" srcOrd="1" destOrd="0" presId="urn:microsoft.com/office/officeart/2009/3/layout/HorizontalOrganizationChart"/>
    <dgm:cxn modelId="{15C44B7E-D54D-4462-B312-AFFA6F3787CA}" type="presOf" srcId="{B5491F92-1A59-40E0-A45C-28DE64EAC815}" destId="{EEC4C455-F9F6-4769-83BD-13D2740F273A}" srcOrd="1" destOrd="0" presId="urn:microsoft.com/office/officeart/2009/3/layout/HorizontalOrganizationChart"/>
    <dgm:cxn modelId="{C550F2E6-F54E-433D-AE87-6C62DABA219C}" type="presOf" srcId="{05549727-B4AE-46C9-8C13-DFAE5F2AA36D}" destId="{30B25D7D-368C-43DB-9488-55FD14EE88FF}" srcOrd="0" destOrd="0" presId="urn:microsoft.com/office/officeart/2009/3/layout/HorizontalOrganizationChart"/>
    <dgm:cxn modelId="{F2D29062-03E0-48E8-9C4D-83A7A348408F}" type="presOf" srcId="{7FBD7608-31C4-4B47-9144-2D401C980147}" destId="{FDCE4026-00A0-43DB-A34A-C77DF61E07E2}" srcOrd="0" destOrd="0" presId="urn:microsoft.com/office/officeart/2009/3/layout/HorizontalOrganizationChart"/>
    <dgm:cxn modelId="{D1E64741-0D35-49FF-9B25-A83E121F4E69}" type="presOf" srcId="{5B8B88D5-CD16-45B0-B0FD-542BAC2F4D83}" destId="{81FCE1B2-DB01-417A-9E54-87B5801A3786}" srcOrd="1" destOrd="0" presId="urn:microsoft.com/office/officeart/2009/3/layout/HorizontalOrganizationChart"/>
    <dgm:cxn modelId="{424AFBF2-3178-43E6-A886-4E9CD5D7DE49}" type="presOf" srcId="{74767734-E5C6-4A7E-BCA9-82B6A847B93E}" destId="{05F1940A-5BB5-4EAA-A4E2-A77FE65533A9}" srcOrd="0" destOrd="0" presId="urn:microsoft.com/office/officeart/2009/3/layout/HorizontalOrganizationChart"/>
    <dgm:cxn modelId="{DA4E8479-824E-45B2-BD26-FC4331641A27}" type="presOf" srcId="{348E671D-7702-4DD4-BF42-74263984104D}" destId="{DBF09F69-9A3D-4945-A053-3BAC534506AC}" srcOrd="0" destOrd="0" presId="urn:microsoft.com/office/officeart/2009/3/layout/HorizontalOrganizationChart"/>
    <dgm:cxn modelId="{D3BFF233-CC35-4CE1-ABC7-60B2361472AE}" type="presOf" srcId="{66A75048-7681-417E-9150-0345C71BD94F}" destId="{3B117FFF-7FD7-4163-B334-3884BECB5817}" srcOrd="1" destOrd="0" presId="urn:microsoft.com/office/officeart/2009/3/layout/HorizontalOrganizationChart"/>
    <dgm:cxn modelId="{5C03FDB2-9138-470E-B759-A03862DB55EC}" type="presOf" srcId="{0CA0F0AD-329D-40BE-8374-ED1BD33F4FBC}" destId="{0FB15585-C80E-46A6-8A5A-FB42CC08EDD0}" srcOrd="1" destOrd="0" presId="urn:microsoft.com/office/officeart/2009/3/layout/HorizontalOrganizationChart"/>
    <dgm:cxn modelId="{4BA2FBCC-8160-44F4-8CA2-D944DA5617E9}" type="presOf" srcId="{6560ABAA-56AB-4A48-88A5-F99A3390F916}" destId="{CC6A7084-6B75-4ABF-B477-09FC894BCB49}" srcOrd="1" destOrd="0" presId="urn:microsoft.com/office/officeart/2009/3/layout/HorizontalOrganizationChart"/>
    <dgm:cxn modelId="{DB60F800-CE4E-4C56-89CE-06F08900D9E3}" srcId="{D548D9D5-A934-4885-BE4D-EB49AC8C4324}" destId="{2A6C7952-CAA6-4173-9B73-18C6D95BF66C}" srcOrd="7" destOrd="0" parTransId="{0915FAF6-B96F-42AA-8AFD-1391493CA306}" sibTransId="{435EB564-DE97-4902-A065-011D9F57196E}"/>
    <dgm:cxn modelId="{23262A17-02EF-42C7-B327-5156CAB0672C}" srcId="{D548D9D5-A934-4885-BE4D-EB49AC8C4324}" destId="{05549727-B4AE-46C9-8C13-DFAE5F2AA36D}" srcOrd="1" destOrd="0" parTransId="{323BF8FF-08B4-4A63-86E6-1695B7A9BDB8}" sibTransId="{BC28EE1B-7611-4123-8341-09F84C55C2A3}"/>
    <dgm:cxn modelId="{370DA763-3BC6-4972-8AA5-CC9307A336AC}" srcId="{D548D9D5-A934-4885-BE4D-EB49AC8C4324}" destId="{348E671D-7702-4DD4-BF42-74263984104D}" srcOrd="9" destOrd="0" parTransId="{B7D9EF31-9076-447D-82CE-BE3DBE9262AE}" sibTransId="{1AE5A2A6-6DCF-4A58-BCB3-9C7E5B6DF060}"/>
    <dgm:cxn modelId="{DB463EBB-666A-40E8-A6BE-F2930E30D83B}" type="presParOf" srcId="{B564ABC1-21E5-4939-937B-38B43F4DC578}" destId="{C58769DC-D8A5-4A46-97A0-3CB0EE40AF27}" srcOrd="0" destOrd="0" presId="urn:microsoft.com/office/officeart/2009/3/layout/HorizontalOrganizationChart"/>
    <dgm:cxn modelId="{EFF8B44C-0345-4E97-883E-85DE1D7B8F5A}" type="presParOf" srcId="{C58769DC-D8A5-4A46-97A0-3CB0EE40AF27}" destId="{9111FA6F-11AA-48BD-961C-3F074BA9D4DC}" srcOrd="0" destOrd="0" presId="urn:microsoft.com/office/officeart/2009/3/layout/HorizontalOrganizationChart"/>
    <dgm:cxn modelId="{54D92D43-F202-4EB0-8452-6A1AB8AB8725}" type="presParOf" srcId="{9111FA6F-11AA-48BD-961C-3F074BA9D4DC}" destId="{D6F36C9C-63E3-43B9-AE86-2CAC6DA42153}" srcOrd="0" destOrd="0" presId="urn:microsoft.com/office/officeart/2009/3/layout/HorizontalOrganizationChart"/>
    <dgm:cxn modelId="{1621A5A5-92AA-4DE7-BD05-BC38E6DE5582}" type="presParOf" srcId="{9111FA6F-11AA-48BD-961C-3F074BA9D4DC}" destId="{2314E863-DDC8-4F90-9DD9-D6268FACA9CA}" srcOrd="1" destOrd="0" presId="urn:microsoft.com/office/officeart/2009/3/layout/HorizontalOrganizationChart"/>
    <dgm:cxn modelId="{DA7AF2DC-4FAA-4C4A-81B0-7A347FAF9DC6}" type="presParOf" srcId="{C58769DC-D8A5-4A46-97A0-3CB0EE40AF27}" destId="{1522FE3E-24FE-418B-8F21-BE29DF3A8599}" srcOrd="1" destOrd="0" presId="urn:microsoft.com/office/officeart/2009/3/layout/HorizontalOrganizationChart"/>
    <dgm:cxn modelId="{4077FDC8-05A2-4914-B185-74B421FE78A2}" type="presParOf" srcId="{1522FE3E-24FE-418B-8F21-BE29DF3A8599}" destId="{A63177CB-F807-45D1-8C2C-BC1B4192911A}" srcOrd="0" destOrd="0" presId="urn:microsoft.com/office/officeart/2009/3/layout/HorizontalOrganizationChart"/>
    <dgm:cxn modelId="{84D9F8F5-8B2F-49D6-9C28-5461DD63D96B}" type="presParOf" srcId="{1522FE3E-24FE-418B-8F21-BE29DF3A8599}" destId="{8848F2A3-23E8-4448-9332-52E15541D473}" srcOrd="1" destOrd="0" presId="urn:microsoft.com/office/officeart/2009/3/layout/HorizontalOrganizationChart"/>
    <dgm:cxn modelId="{54112B0C-52C4-488C-BE36-C34F5B467D39}" type="presParOf" srcId="{8848F2A3-23E8-4448-9332-52E15541D473}" destId="{843BF136-AD19-4684-9F26-60C0559F288F}" srcOrd="0" destOrd="0" presId="urn:microsoft.com/office/officeart/2009/3/layout/HorizontalOrganizationChart"/>
    <dgm:cxn modelId="{477D0589-8A46-4AEE-9EFC-E7C17F416508}" type="presParOf" srcId="{843BF136-AD19-4684-9F26-60C0559F288F}" destId="{05F1940A-5BB5-4EAA-A4E2-A77FE65533A9}" srcOrd="0" destOrd="0" presId="urn:microsoft.com/office/officeart/2009/3/layout/HorizontalOrganizationChart"/>
    <dgm:cxn modelId="{096B5CC0-A2AF-4BE9-90A7-3983F19943C3}" type="presParOf" srcId="{843BF136-AD19-4684-9F26-60C0559F288F}" destId="{549A9AFF-4731-416E-B6AA-22700B58C077}" srcOrd="1" destOrd="0" presId="urn:microsoft.com/office/officeart/2009/3/layout/HorizontalOrganizationChart"/>
    <dgm:cxn modelId="{F9ED4B31-1D69-45E3-A5B3-92A2E7209CA4}" type="presParOf" srcId="{8848F2A3-23E8-4448-9332-52E15541D473}" destId="{2E6279E5-35CC-4D02-9410-20404ED340AE}" srcOrd="1" destOrd="0" presId="urn:microsoft.com/office/officeart/2009/3/layout/HorizontalOrganizationChart"/>
    <dgm:cxn modelId="{89EE0F09-5B1D-428F-9B24-2930EC90CF70}" type="presParOf" srcId="{8848F2A3-23E8-4448-9332-52E15541D473}" destId="{BB4E3B37-D007-4A68-A312-1046F5DEC779}" srcOrd="2" destOrd="0" presId="urn:microsoft.com/office/officeart/2009/3/layout/HorizontalOrganizationChart"/>
    <dgm:cxn modelId="{95117D60-0A59-4677-AD26-393CD30F9448}" type="presParOf" srcId="{1522FE3E-24FE-418B-8F21-BE29DF3A8599}" destId="{CCD6B205-B4DF-45AC-BDBE-5784D4E37B44}" srcOrd="2" destOrd="0" presId="urn:microsoft.com/office/officeart/2009/3/layout/HorizontalOrganizationChart"/>
    <dgm:cxn modelId="{286D5CF7-31D3-4E03-B7BC-2A027515E6C8}" type="presParOf" srcId="{1522FE3E-24FE-418B-8F21-BE29DF3A8599}" destId="{452B953B-FB56-4AB4-92ED-37CD9BE2BE15}" srcOrd="3" destOrd="0" presId="urn:microsoft.com/office/officeart/2009/3/layout/HorizontalOrganizationChart"/>
    <dgm:cxn modelId="{F3B3598D-3036-4E9D-805B-08B6DD575B06}" type="presParOf" srcId="{452B953B-FB56-4AB4-92ED-37CD9BE2BE15}" destId="{07D5F39D-147E-45A8-9E6E-BF6A187D44D9}" srcOrd="0" destOrd="0" presId="urn:microsoft.com/office/officeart/2009/3/layout/HorizontalOrganizationChart"/>
    <dgm:cxn modelId="{37F890D4-E7E7-469A-957D-B77440AAAFCF}" type="presParOf" srcId="{07D5F39D-147E-45A8-9E6E-BF6A187D44D9}" destId="{30B25D7D-368C-43DB-9488-55FD14EE88FF}" srcOrd="0" destOrd="0" presId="urn:microsoft.com/office/officeart/2009/3/layout/HorizontalOrganizationChart"/>
    <dgm:cxn modelId="{4BFCF30A-7009-486D-AC8C-56F2261EBB54}" type="presParOf" srcId="{07D5F39D-147E-45A8-9E6E-BF6A187D44D9}" destId="{EE00BD73-7517-4D8F-8204-0AB66A0C8681}" srcOrd="1" destOrd="0" presId="urn:microsoft.com/office/officeart/2009/3/layout/HorizontalOrganizationChart"/>
    <dgm:cxn modelId="{0FD1C81A-7890-4785-A3FE-843FA42EDC84}" type="presParOf" srcId="{452B953B-FB56-4AB4-92ED-37CD9BE2BE15}" destId="{40ECA17C-848B-4389-90C2-37AF54D07EF1}" srcOrd="1" destOrd="0" presId="urn:microsoft.com/office/officeart/2009/3/layout/HorizontalOrganizationChart"/>
    <dgm:cxn modelId="{6B595A0F-80D9-45F0-A44D-C72B13C29D55}" type="presParOf" srcId="{452B953B-FB56-4AB4-92ED-37CD9BE2BE15}" destId="{537D488C-DEEB-4310-9C9F-3C136524D9CD}" srcOrd="2" destOrd="0" presId="urn:microsoft.com/office/officeart/2009/3/layout/HorizontalOrganizationChart"/>
    <dgm:cxn modelId="{4235882B-6048-4B37-B76C-8F3DB9CC1DBC}" type="presParOf" srcId="{1522FE3E-24FE-418B-8F21-BE29DF3A8599}" destId="{F254F2DC-4A8C-4D59-8797-AE645BB474C7}" srcOrd="4" destOrd="0" presId="urn:microsoft.com/office/officeart/2009/3/layout/HorizontalOrganizationChart"/>
    <dgm:cxn modelId="{4F40B6C5-4411-4A73-ABCE-8053316F852B}" type="presParOf" srcId="{1522FE3E-24FE-418B-8F21-BE29DF3A8599}" destId="{9C78F9D4-FC1A-42A7-AE01-94D6B58327F3}" srcOrd="5" destOrd="0" presId="urn:microsoft.com/office/officeart/2009/3/layout/HorizontalOrganizationChart"/>
    <dgm:cxn modelId="{BA28CD81-C991-4BCD-A32C-03042357E81F}" type="presParOf" srcId="{9C78F9D4-FC1A-42A7-AE01-94D6B58327F3}" destId="{984BCB82-4456-4A26-8E02-208FF0A6F0DD}" srcOrd="0" destOrd="0" presId="urn:microsoft.com/office/officeart/2009/3/layout/HorizontalOrganizationChart"/>
    <dgm:cxn modelId="{8F742A01-38B8-49B4-9A51-E940A337D190}" type="presParOf" srcId="{984BCB82-4456-4A26-8E02-208FF0A6F0DD}" destId="{37BEDA8C-1CC9-4B39-AB98-47B28EED37B1}" srcOrd="0" destOrd="0" presId="urn:microsoft.com/office/officeart/2009/3/layout/HorizontalOrganizationChart"/>
    <dgm:cxn modelId="{DCB44E53-6AB8-4690-B461-0969EA8629DE}" type="presParOf" srcId="{984BCB82-4456-4A26-8E02-208FF0A6F0DD}" destId="{0FB15585-C80E-46A6-8A5A-FB42CC08EDD0}" srcOrd="1" destOrd="0" presId="urn:microsoft.com/office/officeart/2009/3/layout/HorizontalOrganizationChart"/>
    <dgm:cxn modelId="{F7DE6074-AB46-4A71-8410-3CFBCCBA969D}" type="presParOf" srcId="{9C78F9D4-FC1A-42A7-AE01-94D6B58327F3}" destId="{66959790-F8EA-40C3-ABA6-9B54D9AA858A}" srcOrd="1" destOrd="0" presId="urn:microsoft.com/office/officeart/2009/3/layout/HorizontalOrganizationChart"/>
    <dgm:cxn modelId="{E3CEB418-1834-446B-ADD0-0C6DE462970A}" type="presParOf" srcId="{9C78F9D4-FC1A-42A7-AE01-94D6B58327F3}" destId="{B8D591E5-1AA9-4323-B01F-E30EB0D3AD9C}" srcOrd="2" destOrd="0" presId="urn:microsoft.com/office/officeart/2009/3/layout/HorizontalOrganizationChart"/>
    <dgm:cxn modelId="{45B39C26-699F-4E28-A6CF-DD5DD3553F66}" type="presParOf" srcId="{1522FE3E-24FE-418B-8F21-BE29DF3A8599}" destId="{1A2CFCB7-FA6D-416F-8B1E-2FBCBDBA15ED}" srcOrd="6" destOrd="0" presId="urn:microsoft.com/office/officeart/2009/3/layout/HorizontalOrganizationChart"/>
    <dgm:cxn modelId="{27D57D80-0694-403F-ABB5-72059B900260}" type="presParOf" srcId="{1522FE3E-24FE-418B-8F21-BE29DF3A8599}" destId="{225F0B04-63E1-4B02-AD33-527EECFB0CF8}" srcOrd="7" destOrd="0" presId="urn:microsoft.com/office/officeart/2009/3/layout/HorizontalOrganizationChart"/>
    <dgm:cxn modelId="{931629B2-AFC9-4B49-9C92-DBD6C8015D80}" type="presParOf" srcId="{225F0B04-63E1-4B02-AD33-527EECFB0CF8}" destId="{196D1E2B-5B6E-45FC-93C7-9BE183C790F8}" srcOrd="0" destOrd="0" presId="urn:microsoft.com/office/officeart/2009/3/layout/HorizontalOrganizationChart"/>
    <dgm:cxn modelId="{BC5BB11B-D01F-48AC-88CA-E3651F14D06A}" type="presParOf" srcId="{196D1E2B-5B6E-45FC-93C7-9BE183C790F8}" destId="{7892EAD5-E41F-49F8-ACF8-C117236B7F66}" srcOrd="0" destOrd="0" presId="urn:microsoft.com/office/officeart/2009/3/layout/HorizontalOrganizationChart"/>
    <dgm:cxn modelId="{11313C91-61BC-4A58-94DD-540951CEB1B8}" type="presParOf" srcId="{196D1E2B-5B6E-45FC-93C7-9BE183C790F8}" destId="{E22177A4-65F5-4B48-9205-CED68182FB07}" srcOrd="1" destOrd="0" presId="urn:microsoft.com/office/officeart/2009/3/layout/HorizontalOrganizationChart"/>
    <dgm:cxn modelId="{33972EBC-3CC1-47C7-9B87-3B2B82E8984A}" type="presParOf" srcId="{225F0B04-63E1-4B02-AD33-527EECFB0CF8}" destId="{559A2B37-AFB3-4068-B439-41A5C2A2AFFF}" srcOrd="1" destOrd="0" presId="urn:microsoft.com/office/officeart/2009/3/layout/HorizontalOrganizationChart"/>
    <dgm:cxn modelId="{B1584982-4762-4638-BCB6-74110BF62779}" type="presParOf" srcId="{225F0B04-63E1-4B02-AD33-527EECFB0CF8}" destId="{6F5618B1-55A9-4341-BFBE-2E9754A79AF8}" srcOrd="2" destOrd="0" presId="urn:microsoft.com/office/officeart/2009/3/layout/HorizontalOrganizationChart"/>
    <dgm:cxn modelId="{1A3672EE-1874-44D5-99C0-6291D81A8173}" type="presParOf" srcId="{1522FE3E-24FE-418B-8F21-BE29DF3A8599}" destId="{5B68B9F9-28E3-47AA-8B88-0D6C7DF6F608}" srcOrd="8" destOrd="0" presId="urn:microsoft.com/office/officeart/2009/3/layout/HorizontalOrganizationChart"/>
    <dgm:cxn modelId="{EA78D533-77AE-442C-B500-B721C0093ED0}" type="presParOf" srcId="{1522FE3E-24FE-418B-8F21-BE29DF3A8599}" destId="{4469512F-B2BF-40CA-8F71-A1ED70DCDBBB}" srcOrd="9" destOrd="0" presId="urn:microsoft.com/office/officeart/2009/3/layout/HorizontalOrganizationChart"/>
    <dgm:cxn modelId="{71E6E788-8BDA-40C2-915B-1944FCBCF171}" type="presParOf" srcId="{4469512F-B2BF-40CA-8F71-A1ED70DCDBBB}" destId="{4D50578B-F5E9-4DA3-BDE7-A6466CCDC6D2}" srcOrd="0" destOrd="0" presId="urn:microsoft.com/office/officeart/2009/3/layout/HorizontalOrganizationChart"/>
    <dgm:cxn modelId="{4400DFF5-09FF-42F2-AC41-A0751D44DDCD}" type="presParOf" srcId="{4D50578B-F5E9-4DA3-BDE7-A6466CCDC6D2}" destId="{29EDB7AF-05D2-476A-B12C-C12F584EBF74}" srcOrd="0" destOrd="0" presId="urn:microsoft.com/office/officeart/2009/3/layout/HorizontalOrganizationChart"/>
    <dgm:cxn modelId="{33B3F764-0BDB-495A-9AD5-B1625D8F3D47}" type="presParOf" srcId="{4D50578B-F5E9-4DA3-BDE7-A6466CCDC6D2}" destId="{81FCE1B2-DB01-417A-9E54-87B5801A3786}" srcOrd="1" destOrd="0" presId="urn:microsoft.com/office/officeart/2009/3/layout/HorizontalOrganizationChart"/>
    <dgm:cxn modelId="{90B015C1-ED9D-4B8E-AD6B-48A4B5AD82EE}" type="presParOf" srcId="{4469512F-B2BF-40CA-8F71-A1ED70DCDBBB}" destId="{E01ADF8B-8A9E-437B-B4E5-CD24DC800B5F}" srcOrd="1" destOrd="0" presId="urn:microsoft.com/office/officeart/2009/3/layout/HorizontalOrganizationChart"/>
    <dgm:cxn modelId="{DA6ACEBE-FB67-4E9F-87FF-93ACCEBB637B}" type="presParOf" srcId="{4469512F-B2BF-40CA-8F71-A1ED70DCDBBB}" destId="{8AF7E507-AA5F-4675-8D47-D64AFA967450}" srcOrd="2" destOrd="0" presId="urn:microsoft.com/office/officeart/2009/3/layout/HorizontalOrganizationChart"/>
    <dgm:cxn modelId="{93F98BC8-110A-4D55-A297-3BC8A9AFEA69}" type="presParOf" srcId="{1522FE3E-24FE-418B-8F21-BE29DF3A8599}" destId="{9B21FBC3-5D20-4BEE-9738-24A36553C803}" srcOrd="10" destOrd="0" presId="urn:microsoft.com/office/officeart/2009/3/layout/HorizontalOrganizationChart"/>
    <dgm:cxn modelId="{56030C0F-4A9A-471D-AD75-1C23705FB114}" type="presParOf" srcId="{1522FE3E-24FE-418B-8F21-BE29DF3A8599}" destId="{CE251F72-3BD3-45B2-8D2C-00B702191802}" srcOrd="11" destOrd="0" presId="urn:microsoft.com/office/officeart/2009/3/layout/HorizontalOrganizationChart"/>
    <dgm:cxn modelId="{F3D0A3BF-C947-455C-AD09-3558078EB2B7}" type="presParOf" srcId="{CE251F72-3BD3-45B2-8D2C-00B702191802}" destId="{E2C41C62-03BA-46A4-B1CF-EB868AABFEC3}" srcOrd="0" destOrd="0" presId="urn:microsoft.com/office/officeart/2009/3/layout/HorizontalOrganizationChart"/>
    <dgm:cxn modelId="{A00B0F60-1D28-4BCC-BD0D-BAE11586684E}" type="presParOf" srcId="{E2C41C62-03BA-46A4-B1CF-EB868AABFEC3}" destId="{1D4F0879-C0B3-4EFB-902B-70FC345D93AE}" srcOrd="0" destOrd="0" presId="urn:microsoft.com/office/officeart/2009/3/layout/HorizontalOrganizationChart"/>
    <dgm:cxn modelId="{736E3DDD-40F7-41E8-9037-F3042E4181EA}" type="presParOf" srcId="{E2C41C62-03BA-46A4-B1CF-EB868AABFEC3}" destId="{EEC4C455-F9F6-4769-83BD-13D2740F273A}" srcOrd="1" destOrd="0" presId="urn:microsoft.com/office/officeart/2009/3/layout/HorizontalOrganizationChart"/>
    <dgm:cxn modelId="{8489AAB1-46F5-4E73-A2A2-93DC7A4D8144}" type="presParOf" srcId="{CE251F72-3BD3-45B2-8D2C-00B702191802}" destId="{02B59DEC-8B6B-41F2-8064-69C4A1BD0A97}" srcOrd="1" destOrd="0" presId="urn:microsoft.com/office/officeart/2009/3/layout/HorizontalOrganizationChart"/>
    <dgm:cxn modelId="{25295509-1E40-4F11-A0E9-1753133219C0}" type="presParOf" srcId="{CE251F72-3BD3-45B2-8D2C-00B702191802}" destId="{29603936-5E01-49F8-B695-C364B797C0FA}" srcOrd="2" destOrd="0" presId="urn:microsoft.com/office/officeart/2009/3/layout/HorizontalOrganizationChart"/>
    <dgm:cxn modelId="{DBC47D13-3D9D-401B-8FD0-E8E3F8284BB9}" type="presParOf" srcId="{1522FE3E-24FE-418B-8F21-BE29DF3A8599}" destId="{E0C8E040-A951-4228-B4A6-9B44CFDD33D0}" srcOrd="12" destOrd="0" presId="urn:microsoft.com/office/officeart/2009/3/layout/HorizontalOrganizationChart"/>
    <dgm:cxn modelId="{26A3843E-3961-496E-9A09-D85BACEA62BE}" type="presParOf" srcId="{1522FE3E-24FE-418B-8F21-BE29DF3A8599}" destId="{D9729033-B21D-4D91-AC5B-80B8A2B22197}" srcOrd="13" destOrd="0" presId="urn:microsoft.com/office/officeart/2009/3/layout/HorizontalOrganizationChart"/>
    <dgm:cxn modelId="{E401BD8C-C85B-4C42-8693-47DB3F328CB7}" type="presParOf" srcId="{D9729033-B21D-4D91-AC5B-80B8A2B22197}" destId="{ADB33E48-76E2-48C1-A8EC-AB84E191E479}" srcOrd="0" destOrd="0" presId="urn:microsoft.com/office/officeart/2009/3/layout/HorizontalOrganizationChart"/>
    <dgm:cxn modelId="{7B9977AA-3549-453A-8E24-7582F4938ADF}" type="presParOf" srcId="{ADB33E48-76E2-48C1-A8EC-AB84E191E479}" destId="{B1A27BC8-1128-4A67-A48A-0DE2699CD466}" srcOrd="0" destOrd="0" presId="urn:microsoft.com/office/officeart/2009/3/layout/HorizontalOrganizationChart"/>
    <dgm:cxn modelId="{461A8ACF-DD90-47B2-98D6-E7BEB68F5E80}" type="presParOf" srcId="{ADB33E48-76E2-48C1-A8EC-AB84E191E479}" destId="{3B117FFF-7FD7-4163-B334-3884BECB5817}" srcOrd="1" destOrd="0" presId="urn:microsoft.com/office/officeart/2009/3/layout/HorizontalOrganizationChart"/>
    <dgm:cxn modelId="{D65D2CF6-A89A-4DA7-A3B3-5412A4497A15}" type="presParOf" srcId="{D9729033-B21D-4D91-AC5B-80B8A2B22197}" destId="{5D4E8B7E-8C73-4BB3-92A8-AE7EC257F23D}" srcOrd="1" destOrd="0" presId="urn:microsoft.com/office/officeart/2009/3/layout/HorizontalOrganizationChart"/>
    <dgm:cxn modelId="{BE7B2EE0-672E-48E8-A5C3-6E7E4313CCDE}" type="presParOf" srcId="{D9729033-B21D-4D91-AC5B-80B8A2B22197}" destId="{1A6018DB-3BE5-4F3E-B75E-AAB670491D76}" srcOrd="2" destOrd="0" presId="urn:microsoft.com/office/officeart/2009/3/layout/HorizontalOrganizationChart"/>
    <dgm:cxn modelId="{7BE5C4C1-A24D-4209-A4CF-F8D958F1624D}" type="presParOf" srcId="{1522FE3E-24FE-418B-8F21-BE29DF3A8599}" destId="{CD762245-442D-45C4-9DE2-DC8A90A96E13}" srcOrd="14" destOrd="0" presId="urn:microsoft.com/office/officeart/2009/3/layout/HorizontalOrganizationChart"/>
    <dgm:cxn modelId="{40C67077-94E2-48F4-A40E-CF3B592D44B1}" type="presParOf" srcId="{1522FE3E-24FE-418B-8F21-BE29DF3A8599}" destId="{4C61B751-9081-4ECF-8EC7-0F4C9DDBB5BF}" srcOrd="15" destOrd="0" presId="urn:microsoft.com/office/officeart/2009/3/layout/HorizontalOrganizationChart"/>
    <dgm:cxn modelId="{79C1CE58-6517-4DFC-8DBE-8B601301F0E4}" type="presParOf" srcId="{4C61B751-9081-4ECF-8EC7-0F4C9DDBB5BF}" destId="{486DBDF2-BE29-48C0-904C-967C50DF9BA3}" srcOrd="0" destOrd="0" presId="urn:microsoft.com/office/officeart/2009/3/layout/HorizontalOrganizationChart"/>
    <dgm:cxn modelId="{406A003E-EBB8-46EA-B5B6-90416B5309BF}" type="presParOf" srcId="{486DBDF2-BE29-48C0-904C-967C50DF9BA3}" destId="{334DBC6C-7187-4685-89A2-EC009DDCF53B}" srcOrd="0" destOrd="0" presId="urn:microsoft.com/office/officeart/2009/3/layout/HorizontalOrganizationChart"/>
    <dgm:cxn modelId="{CD04AC3C-56B5-4CC4-AD2E-CDE99762E9DD}" type="presParOf" srcId="{486DBDF2-BE29-48C0-904C-967C50DF9BA3}" destId="{CCE9782F-BEBD-47DF-A9E9-6579A37819B2}" srcOrd="1" destOrd="0" presId="urn:microsoft.com/office/officeart/2009/3/layout/HorizontalOrganizationChart"/>
    <dgm:cxn modelId="{A9EB66AD-E475-4B82-A1EE-3E62E740B3C5}" type="presParOf" srcId="{4C61B751-9081-4ECF-8EC7-0F4C9DDBB5BF}" destId="{CD8A0FF6-431A-4ABA-A6F7-9E08007D85CB}" srcOrd="1" destOrd="0" presId="urn:microsoft.com/office/officeart/2009/3/layout/HorizontalOrganizationChart"/>
    <dgm:cxn modelId="{5FB070EB-EB48-454F-9660-4A8472FE9C27}" type="presParOf" srcId="{4C61B751-9081-4ECF-8EC7-0F4C9DDBB5BF}" destId="{D3B86C78-14D5-421C-B0B5-444F77BC183B}" srcOrd="2" destOrd="0" presId="urn:microsoft.com/office/officeart/2009/3/layout/HorizontalOrganizationChart"/>
    <dgm:cxn modelId="{E9BEC382-1E98-4764-BD11-F66837A5776B}" type="presParOf" srcId="{1522FE3E-24FE-418B-8F21-BE29DF3A8599}" destId="{FDCE4026-00A0-43DB-A34A-C77DF61E07E2}" srcOrd="16" destOrd="0" presId="urn:microsoft.com/office/officeart/2009/3/layout/HorizontalOrganizationChart"/>
    <dgm:cxn modelId="{E927F310-1CB5-4912-AAEF-9BEAB579FF80}" type="presParOf" srcId="{1522FE3E-24FE-418B-8F21-BE29DF3A8599}" destId="{824C69CB-3C45-47AE-BB32-FADCBF505916}" srcOrd="17" destOrd="0" presId="urn:microsoft.com/office/officeart/2009/3/layout/HorizontalOrganizationChart"/>
    <dgm:cxn modelId="{30A9BA23-77F3-4339-A1F5-4C6956E6575B}" type="presParOf" srcId="{824C69CB-3C45-47AE-BB32-FADCBF505916}" destId="{65B349DD-CEB1-487E-8A31-074F7711EBA1}" srcOrd="0" destOrd="0" presId="urn:microsoft.com/office/officeart/2009/3/layout/HorizontalOrganizationChart"/>
    <dgm:cxn modelId="{73293DEA-910F-45F2-A665-2C38BA4A4763}" type="presParOf" srcId="{65B349DD-CEB1-487E-8A31-074F7711EBA1}" destId="{A0C4FC6A-B2FB-49A5-A0CE-A3571AD30DED}" srcOrd="0" destOrd="0" presId="urn:microsoft.com/office/officeart/2009/3/layout/HorizontalOrganizationChart"/>
    <dgm:cxn modelId="{3971CF5E-167D-49D2-BC50-15D06215B027}" type="presParOf" srcId="{65B349DD-CEB1-487E-8A31-074F7711EBA1}" destId="{CC6A7084-6B75-4ABF-B477-09FC894BCB49}" srcOrd="1" destOrd="0" presId="urn:microsoft.com/office/officeart/2009/3/layout/HorizontalOrganizationChart"/>
    <dgm:cxn modelId="{2C2D24CB-5A9A-4090-B19F-DF4F6460B957}" type="presParOf" srcId="{824C69CB-3C45-47AE-BB32-FADCBF505916}" destId="{70A04B20-E8CD-4E02-ADA7-4978497E03C8}" srcOrd="1" destOrd="0" presId="urn:microsoft.com/office/officeart/2009/3/layout/HorizontalOrganizationChart"/>
    <dgm:cxn modelId="{4B0E5CBD-9BB6-4EA7-AC86-066F7261222B}" type="presParOf" srcId="{824C69CB-3C45-47AE-BB32-FADCBF505916}" destId="{7E59158C-EBFE-4668-8F89-B19487E5450E}" srcOrd="2" destOrd="0" presId="urn:microsoft.com/office/officeart/2009/3/layout/HorizontalOrganizationChart"/>
    <dgm:cxn modelId="{0B426AC3-A5DB-4F7C-BE11-BAC83A3124B5}" type="presParOf" srcId="{1522FE3E-24FE-418B-8F21-BE29DF3A8599}" destId="{47CDC3E1-6CC7-412C-8C21-1D07B0B0BFFC}" srcOrd="18" destOrd="0" presId="urn:microsoft.com/office/officeart/2009/3/layout/HorizontalOrganizationChart"/>
    <dgm:cxn modelId="{6743D65C-1B46-4C97-ACF0-47D3C5E50AB4}" type="presParOf" srcId="{1522FE3E-24FE-418B-8F21-BE29DF3A8599}" destId="{78E45B7E-2F70-46BE-A530-A6A24D67901C}" srcOrd="19" destOrd="0" presId="urn:microsoft.com/office/officeart/2009/3/layout/HorizontalOrganizationChart"/>
    <dgm:cxn modelId="{16B8F27D-FD2C-43E1-B611-ED2C16A9941B}" type="presParOf" srcId="{78E45B7E-2F70-46BE-A530-A6A24D67901C}" destId="{76FC7211-A53D-4394-8240-A1A7A2A099FD}" srcOrd="0" destOrd="0" presId="urn:microsoft.com/office/officeart/2009/3/layout/HorizontalOrganizationChart"/>
    <dgm:cxn modelId="{00887B48-7C68-49C5-90E6-4D2D3311B679}" type="presParOf" srcId="{76FC7211-A53D-4394-8240-A1A7A2A099FD}" destId="{DBF09F69-9A3D-4945-A053-3BAC534506AC}" srcOrd="0" destOrd="0" presId="urn:microsoft.com/office/officeart/2009/3/layout/HorizontalOrganizationChart"/>
    <dgm:cxn modelId="{58E029C5-9CB6-4287-AE20-21512D850F2C}" type="presParOf" srcId="{76FC7211-A53D-4394-8240-A1A7A2A099FD}" destId="{F3524ED2-70D4-4194-8949-509793727646}" srcOrd="1" destOrd="0" presId="urn:microsoft.com/office/officeart/2009/3/layout/HorizontalOrganizationChart"/>
    <dgm:cxn modelId="{0F0D29D3-A666-4A75-9C32-E64076CB2094}" type="presParOf" srcId="{78E45B7E-2F70-46BE-A530-A6A24D67901C}" destId="{C624E423-D4F3-48CA-AF12-DB71518726EE}" srcOrd="1" destOrd="0" presId="urn:microsoft.com/office/officeart/2009/3/layout/HorizontalOrganizationChart"/>
    <dgm:cxn modelId="{625BF0A7-BE94-40DF-993C-D5BD0306FAF7}" type="presParOf" srcId="{78E45B7E-2F70-46BE-A530-A6A24D67901C}" destId="{A0803064-69BC-4E25-A390-7D917171AC8C}" srcOrd="2" destOrd="0" presId="urn:microsoft.com/office/officeart/2009/3/layout/HorizontalOrganizationChart"/>
    <dgm:cxn modelId="{94520934-DD11-44E7-A208-4AEBA79389E3}" type="presParOf" srcId="{C58769DC-D8A5-4A46-97A0-3CB0EE40AF27}" destId="{91F5D4BA-FC80-4404-9C37-B8A63542E3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CFCFD2-12E4-4B70-912C-0A0299C31B9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D548D9D5-A934-4885-BE4D-EB49AC8C4324}">
      <dgm:prSet phldrT="[Text]" custT="1"/>
      <dgm:spPr/>
      <dgm:t>
        <a:bodyPr/>
        <a:lstStyle/>
        <a:p>
          <a:r>
            <a:rPr lang="en-US" sz="1800" dirty="0"/>
            <a:t>Event</a:t>
          </a:r>
          <a:endParaRPr lang="en-IN" sz="1800" dirty="0"/>
        </a:p>
      </dgm:t>
    </dgm:pt>
    <dgm:pt modelId="{722AB624-AA61-4618-A908-32F3E1302A97}" cxnId="{09DA0394-C4CE-4285-A2B9-60CA81C7C37C}" type="parTrans">
      <dgm:prSet/>
      <dgm:spPr/>
      <dgm:t>
        <a:bodyPr/>
        <a:lstStyle/>
        <a:p>
          <a:endParaRPr lang="en-IN"/>
        </a:p>
      </dgm:t>
    </dgm:pt>
    <dgm:pt modelId="{E32593F4-0FDE-4F35-A165-F32F61ED8B45}" cxnId="{09DA0394-C4CE-4285-A2B9-60CA81C7C37C}" type="sibTrans">
      <dgm:prSet/>
      <dgm:spPr/>
      <dgm:t>
        <a:bodyPr/>
        <a:lstStyle/>
        <a:p>
          <a:endParaRPr lang="en-IN"/>
        </a:p>
      </dgm:t>
    </dgm:pt>
    <dgm:pt modelId="{74767734-E5C6-4A7E-BCA9-82B6A847B93E}">
      <dgm:prSet phldrT="[Text]" custT="1"/>
      <dgm:spPr/>
      <dgm:t>
        <a:bodyPr/>
        <a:lstStyle/>
        <a:p>
          <a:r>
            <a:rPr lang="en-IN" sz="1800" b="0" dirty="0"/>
            <a:t>Seminar on Java Programming</a:t>
          </a:r>
          <a:endParaRPr lang="en-IN" sz="1800" dirty="0"/>
        </a:p>
      </dgm:t>
    </dgm:pt>
    <dgm:pt modelId="{E2BA6BD6-AAAC-4A01-B23C-49DD837B0493}" cxnId="{A3C0817E-8024-4169-A076-0B8BD5887E71}" type="parTrans">
      <dgm:prSet/>
      <dgm:spPr/>
      <dgm:t>
        <a:bodyPr/>
        <a:lstStyle/>
        <a:p>
          <a:endParaRPr lang="en-IN" sz="1800"/>
        </a:p>
      </dgm:t>
    </dgm:pt>
    <dgm:pt modelId="{B2690393-905A-4B53-A105-2C738E963EB9}" cxnId="{A3C0817E-8024-4169-A076-0B8BD5887E71}" type="sibTrans">
      <dgm:prSet/>
      <dgm:spPr/>
      <dgm:t>
        <a:bodyPr/>
        <a:lstStyle/>
        <a:p>
          <a:endParaRPr lang="en-IN"/>
        </a:p>
      </dgm:t>
    </dgm:pt>
    <dgm:pt modelId="{05549727-B4AE-46C9-8C13-DFAE5F2AA36D}">
      <dgm:prSet phldrT="[Text]" custT="1"/>
      <dgm:spPr/>
      <dgm:t>
        <a:bodyPr/>
        <a:lstStyle/>
        <a:p>
          <a:r>
            <a:rPr lang="fr-FR" sz="1800" b="0" dirty="0"/>
            <a:t>Expert Lecture on </a:t>
          </a:r>
          <a:r>
            <a:rPr lang="fr-FR" sz="1800" b="0" dirty="0" err="1"/>
            <a:t>Bhuvan’s</a:t>
          </a:r>
          <a:r>
            <a:rPr lang="fr-FR" sz="1800" b="0" dirty="0"/>
            <a:t> Portal</a:t>
          </a:r>
          <a:endParaRPr lang="en-IN" sz="1800" dirty="0"/>
        </a:p>
      </dgm:t>
    </dgm:pt>
    <dgm:pt modelId="{323BF8FF-08B4-4A63-86E6-1695B7A9BDB8}" cxnId="{23262A17-02EF-42C7-B327-5156CAB0672C}" type="parTrans">
      <dgm:prSet/>
      <dgm:spPr/>
      <dgm:t>
        <a:bodyPr/>
        <a:lstStyle/>
        <a:p>
          <a:endParaRPr lang="en-IN" sz="1800"/>
        </a:p>
      </dgm:t>
    </dgm:pt>
    <dgm:pt modelId="{BC28EE1B-7611-4123-8341-09F84C55C2A3}" cxnId="{23262A17-02EF-42C7-B327-5156CAB0672C}" type="sibTrans">
      <dgm:prSet/>
      <dgm:spPr/>
      <dgm:t>
        <a:bodyPr/>
        <a:lstStyle/>
        <a:p>
          <a:endParaRPr lang="en-IN"/>
        </a:p>
      </dgm:t>
    </dgm:pt>
    <dgm:pt modelId="{0CA0F0AD-329D-40BE-8374-ED1BD33F4FBC}">
      <dgm:prSet phldrT="[Text]" custT="1"/>
      <dgm:spPr/>
      <dgm:t>
        <a:bodyPr/>
        <a:lstStyle/>
        <a:p>
          <a:r>
            <a:rPr lang="en-US" sz="1800" b="0" dirty="0"/>
            <a:t>Seminar on Artificial Intelligence and Machine Learning – “Marvels of AI”</a:t>
          </a:r>
          <a:endParaRPr lang="en-IN" sz="1800" dirty="0"/>
        </a:p>
      </dgm:t>
    </dgm:pt>
    <dgm:pt modelId="{AF031C59-B5B1-454A-AA71-8873C560BD7E}" cxnId="{22B50DD1-9AA1-4765-9705-17F461CFB13E}" type="parTrans">
      <dgm:prSet/>
      <dgm:spPr/>
      <dgm:t>
        <a:bodyPr/>
        <a:lstStyle/>
        <a:p>
          <a:endParaRPr lang="en-IN" sz="1800"/>
        </a:p>
      </dgm:t>
    </dgm:pt>
    <dgm:pt modelId="{3B14A9BC-8274-493F-A7F5-18B30D70B7C7}" cxnId="{22B50DD1-9AA1-4765-9705-17F461CFB13E}" type="sibTrans">
      <dgm:prSet/>
      <dgm:spPr/>
      <dgm:t>
        <a:bodyPr/>
        <a:lstStyle/>
        <a:p>
          <a:endParaRPr lang="en-IN"/>
        </a:p>
      </dgm:t>
    </dgm:pt>
    <dgm:pt modelId="{7540E0AC-6E8E-49A5-AA42-D54565289449}">
      <dgm:prSet phldrT="[Text]" custT="1"/>
      <dgm:spPr/>
      <dgm:t>
        <a:bodyPr/>
        <a:lstStyle/>
        <a:p>
          <a:r>
            <a:rPr lang="en-US" sz="1800" b="0" dirty="0"/>
            <a:t>Seminar on Virtual Labs by IIT, Mumbai</a:t>
          </a:r>
          <a:endParaRPr lang="en-IN" sz="1800" dirty="0"/>
        </a:p>
      </dgm:t>
    </dgm:pt>
    <dgm:pt modelId="{A25AE2BD-03D9-4937-8759-FC363F8266E0}" cxnId="{3BF03773-7580-417A-B27F-37D3C4C3D4AE}" type="parTrans">
      <dgm:prSet/>
      <dgm:spPr/>
      <dgm:t>
        <a:bodyPr/>
        <a:lstStyle/>
        <a:p>
          <a:endParaRPr lang="en-IN" sz="1800"/>
        </a:p>
      </dgm:t>
    </dgm:pt>
    <dgm:pt modelId="{2C01CFFA-81AF-494C-95FB-6484ED95B726}" cxnId="{3BF03773-7580-417A-B27F-37D3C4C3D4AE}" type="sibTrans">
      <dgm:prSet/>
      <dgm:spPr/>
      <dgm:t>
        <a:bodyPr/>
        <a:lstStyle/>
        <a:p>
          <a:endParaRPr lang="en-IN"/>
        </a:p>
      </dgm:t>
    </dgm:pt>
    <dgm:pt modelId="{5B8B88D5-CD16-45B0-B0FD-542BAC2F4D83}">
      <dgm:prSet phldrT="[Text]" custT="1"/>
      <dgm:spPr/>
      <dgm:t>
        <a:bodyPr/>
        <a:lstStyle/>
        <a:p>
          <a:r>
            <a:rPr lang="en-US" sz="1800" b="0" dirty="0"/>
            <a:t>Participants of Seminar on Virtual Labs</a:t>
          </a:r>
          <a:endParaRPr lang="en-IN" sz="1800" dirty="0"/>
        </a:p>
      </dgm:t>
    </dgm:pt>
    <dgm:pt modelId="{C4D3C75F-CABD-47D8-A290-A3CBB3F3102A}" cxnId="{D7F4A75E-F1A9-4389-AB21-947A2BA5EA16}" type="parTrans">
      <dgm:prSet/>
      <dgm:spPr/>
      <dgm:t>
        <a:bodyPr/>
        <a:lstStyle/>
        <a:p>
          <a:endParaRPr lang="en-IN" sz="1800"/>
        </a:p>
      </dgm:t>
    </dgm:pt>
    <dgm:pt modelId="{3075F1CB-6F31-4AF2-9E82-3028A8A182AA}" cxnId="{D7F4A75E-F1A9-4389-AB21-947A2BA5EA16}" type="sibTrans">
      <dgm:prSet/>
      <dgm:spPr/>
      <dgm:t>
        <a:bodyPr/>
        <a:lstStyle/>
        <a:p>
          <a:endParaRPr lang="en-IN"/>
        </a:p>
      </dgm:t>
    </dgm:pt>
    <dgm:pt modelId="{B564ABC1-21E5-4939-937B-38B43F4DC578}" type="pres">
      <dgm:prSet presAssocID="{70CFCFD2-12E4-4B70-912C-0A0299C31B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58769DC-D8A5-4A46-97A0-3CB0EE40AF27}" type="pres">
      <dgm:prSet presAssocID="{D548D9D5-A934-4885-BE4D-EB49AC8C4324}" presName="hierRoot1" presStyleCnt="0">
        <dgm:presLayoutVars>
          <dgm:hierBranch val="init"/>
        </dgm:presLayoutVars>
      </dgm:prSet>
      <dgm:spPr/>
    </dgm:pt>
    <dgm:pt modelId="{9111FA6F-11AA-48BD-961C-3F074BA9D4DC}" type="pres">
      <dgm:prSet presAssocID="{D548D9D5-A934-4885-BE4D-EB49AC8C4324}" presName="rootComposite1" presStyleCnt="0"/>
      <dgm:spPr/>
    </dgm:pt>
    <dgm:pt modelId="{D6F36C9C-63E3-43B9-AE86-2CAC6DA42153}" type="pres">
      <dgm:prSet presAssocID="{D548D9D5-A934-4885-BE4D-EB49AC8C4324}" presName="rootText1" presStyleLbl="node0" presStyleIdx="0" presStyleCnt="1" custScaleX="63632" custScaleY="1657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4E863-DDC8-4F90-9DD9-D6268FACA9CA}" type="pres">
      <dgm:prSet presAssocID="{D548D9D5-A934-4885-BE4D-EB49AC8C43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522FE3E-24FE-418B-8F21-BE29DF3A8599}" type="pres">
      <dgm:prSet presAssocID="{D548D9D5-A934-4885-BE4D-EB49AC8C4324}" presName="hierChild2" presStyleCnt="0"/>
      <dgm:spPr/>
    </dgm:pt>
    <dgm:pt modelId="{A63177CB-F807-45D1-8C2C-BC1B4192911A}" type="pres">
      <dgm:prSet presAssocID="{E2BA6BD6-AAAC-4A01-B23C-49DD837B0493}" presName="Name64" presStyleLbl="parChTrans1D2" presStyleIdx="0" presStyleCnt="5"/>
      <dgm:spPr/>
      <dgm:t>
        <a:bodyPr/>
        <a:lstStyle/>
        <a:p>
          <a:endParaRPr lang="en-US"/>
        </a:p>
      </dgm:t>
    </dgm:pt>
    <dgm:pt modelId="{8848F2A3-23E8-4448-9332-52E15541D473}" type="pres">
      <dgm:prSet presAssocID="{74767734-E5C6-4A7E-BCA9-82B6A847B93E}" presName="hierRoot2" presStyleCnt="0">
        <dgm:presLayoutVars>
          <dgm:hierBranch val="init"/>
        </dgm:presLayoutVars>
      </dgm:prSet>
      <dgm:spPr/>
    </dgm:pt>
    <dgm:pt modelId="{843BF136-AD19-4684-9F26-60C0559F288F}" type="pres">
      <dgm:prSet presAssocID="{74767734-E5C6-4A7E-BCA9-82B6A847B93E}" presName="rootComposite" presStyleCnt="0"/>
      <dgm:spPr/>
    </dgm:pt>
    <dgm:pt modelId="{05F1940A-5BB5-4EAA-A4E2-A77FE65533A9}" type="pres">
      <dgm:prSet presAssocID="{74767734-E5C6-4A7E-BCA9-82B6A847B93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A9AFF-4731-416E-B6AA-22700B58C077}" type="pres">
      <dgm:prSet presAssocID="{74767734-E5C6-4A7E-BCA9-82B6A847B93E}" presName="rootConnector" presStyleLbl="node2" presStyleIdx="0" presStyleCnt="5"/>
      <dgm:spPr/>
      <dgm:t>
        <a:bodyPr/>
        <a:lstStyle/>
        <a:p>
          <a:endParaRPr lang="en-US"/>
        </a:p>
      </dgm:t>
    </dgm:pt>
    <dgm:pt modelId="{2E6279E5-35CC-4D02-9410-20404ED340AE}" type="pres">
      <dgm:prSet presAssocID="{74767734-E5C6-4A7E-BCA9-82B6A847B93E}" presName="hierChild4" presStyleCnt="0"/>
      <dgm:spPr/>
    </dgm:pt>
    <dgm:pt modelId="{BB4E3B37-D007-4A68-A312-1046F5DEC779}" type="pres">
      <dgm:prSet presAssocID="{74767734-E5C6-4A7E-BCA9-82B6A847B93E}" presName="hierChild5" presStyleCnt="0"/>
      <dgm:spPr/>
    </dgm:pt>
    <dgm:pt modelId="{CCD6B205-B4DF-45AC-BDBE-5784D4E37B44}" type="pres">
      <dgm:prSet presAssocID="{323BF8FF-08B4-4A63-86E6-1695B7A9BDB8}" presName="Name64" presStyleLbl="parChTrans1D2" presStyleIdx="1" presStyleCnt="5"/>
      <dgm:spPr/>
      <dgm:t>
        <a:bodyPr/>
        <a:lstStyle/>
        <a:p>
          <a:endParaRPr lang="en-US"/>
        </a:p>
      </dgm:t>
    </dgm:pt>
    <dgm:pt modelId="{452B953B-FB56-4AB4-92ED-37CD9BE2BE15}" type="pres">
      <dgm:prSet presAssocID="{05549727-B4AE-46C9-8C13-DFAE5F2AA36D}" presName="hierRoot2" presStyleCnt="0">
        <dgm:presLayoutVars>
          <dgm:hierBranch val="init"/>
        </dgm:presLayoutVars>
      </dgm:prSet>
      <dgm:spPr/>
    </dgm:pt>
    <dgm:pt modelId="{07D5F39D-147E-45A8-9E6E-BF6A187D44D9}" type="pres">
      <dgm:prSet presAssocID="{05549727-B4AE-46C9-8C13-DFAE5F2AA36D}" presName="rootComposite" presStyleCnt="0"/>
      <dgm:spPr/>
    </dgm:pt>
    <dgm:pt modelId="{30B25D7D-368C-43DB-9488-55FD14EE88FF}" type="pres">
      <dgm:prSet presAssocID="{05549727-B4AE-46C9-8C13-DFAE5F2AA36D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00BD73-7517-4D8F-8204-0AB66A0C8681}" type="pres">
      <dgm:prSet presAssocID="{05549727-B4AE-46C9-8C13-DFAE5F2AA36D}" presName="rootConnector" presStyleLbl="node2" presStyleIdx="1" presStyleCnt="5"/>
      <dgm:spPr/>
      <dgm:t>
        <a:bodyPr/>
        <a:lstStyle/>
        <a:p>
          <a:endParaRPr lang="en-US"/>
        </a:p>
      </dgm:t>
    </dgm:pt>
    <dgm:pt modelId="{40ECA17C-848B-4389-90C2-37AF54D07EF1}" type="pres">
      <dgm:prSet presAssocID="{05549727-B4AE-46C9-8C13-DFAE5F2AA36D}" presName="hierChild4" presStyleCnt="0"/>
      <dgm:spPr/>
    </dgm:pt>
    <dgm:pt modelId="{537D488C-DEEB-4310-9C9F-3C136524D9CD}" type="pres">
      <dgm:prSet presAssocID="{05549727-B4AE-46C9-8C13-DFAE5F2AA36D}" presName="hierChild5" presStyleCnt="0"/>
      <dgm:spPr/>
    </dgm:pt>
    <dgm:pt modelId="{F254F2DC-4A8C-4D59-8797-AE645BB474C7}" type="pres">
      <dgm:prSet presAssocID="{AF031C59-B5B1-454A-AA71-8873C560BD7E}" presName="Name64" presStyleLbl="parChTrans1D2" presStyleIdx="2" presStyleCnt="5"/>
      <dgm:spPr/>
      <dgm:t>
        <a:bodyPr/>
        <a:lstStyle/>
        <a:p>
          <a:endParaRPr lang="en-US"/>
        </a:p>
      </dgm:t>
    </dgm:pt>
    <dgm:pt modelId="{9C78F9D4-FC1A-42A7-AE01-94D6B58327F3}" type="pres">
      <dgm:prSet presAssocID="{0CA0F0AD-329D-40BE-8374-ED1BD33F4FBC}" presName="hierRoot2" presStyleCnt="0">
        <dgm:presLayoutVars>
          <dgm:hierBranch val="init"/>
        </dgm:presLayoutVars>
      </dgm:prSet>
      <dgm:spPr/>
    </dgm:pt>
    <dgm:pt modelId="{984BCB82-4456-4A26-8E02-208FF0A6F0DD}" type="pres">
      <dgm:prSet presAssocID="{0CA0F0AD-329D-40BE-8374-ED1BD33F4FBC}" presName="rootComposite" presStyleCnt="0"/>
      <dgm:spPr/>
    </dgm:pt>
    <dgm:pt modelId="{37BEDA8C-1CC9-4B39-AB98-47B28EED37B1}" type="pres">
      <dgm:prSet presAssocID="{0CA0F0AD-329D-40BE-8374-ED1BD33F4FBC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15585-C80E-46A6-8A5A-FB42CC08EDD0}" type="pres">
      <dgm:prSet presAssocID="{0CA0F0AD-329D-40BE-8374-ED1BD33F4FBC}" presName="rootConnector" presStyleLbl="node2" presStyleIdx="2" presStyleCnt="5"/>
      <dgm:spPr/>
      <dgm:t>
        <a:bodyPr/>
        <a:lstStyle/>
        <a:p>
          <a:endParaRPr lang="en-US"/>
        </a:p>
      </dgm:t>
    </dgm:pt>
    <dgm:pt modelId="{66959790-F8EA-40C3-ABA6-9B54D9AA858A}" type="pres">
      <dgm:prSet presAssocID="{0CA0F0AD-329D-40BE-8374-ED1BD33F4FBC}" presName="hierChild4" presStyleCnt="0"/>
      <dgm:spPr/>
    </dgm:pt>
    <dgm:pt modelId="{B8D591E5-1AA9-4323-B01F-E30EB0D3AD9C}" type="pres">
      <dgm:prSet presAssocID="{0CA0F0AD-329D-40BE-8374-ED1BD33F4FBC}" presName="hierChild5" presStyleCnt="0"/>
      <dgm:spPr/>
    </dgm:pt>
    <dgm:pt modelId="{1A2CFCB7-FA6D-416F-8B1E-2FBCBDBA15ED}" type="pres">
      <dgm:prSet presAssocID="{A25AE2BD-03D9-4937-8759-FC363F8266E0}" presName="Name64" presStyleLbl="parChTrans1D2" presStyleIdx="3" presStyleCnt="5"/>
      <dgm:spPr/>
      <dgm:t>
        <a:bodyPr/>
        <a:lstStyle/>
        <a:p>
          <a:endParaRPr lang="en-US"/>
        </a:p>
      </dgm:t>
    </dgm:pt>
    <dgm:pt modelId="{225F0B04-63E1-4B02-AD33-527EECFB0CF8}" type="pres">
      <dgm:prSet presAssocID="{7540E0AC-6E8E-49A5-AA42-D54565289449}" presName="hierRoot2" presStyleCnt="0">
        <dgm:presLayoutVars>
          <dgm:hierBranch val="init"/>
        </dgm:presLayoutVars>
      </dgm:prSet>
      <dgm:spPr/>
    </dgm:pt>
    <dgm:pt modelId="{196D1E2B-5B6E-45FC-93C7-9BE183C790F8}" type="pres">
      <dgm:prSet presAssocID="{7540E0AC-6E8E-49A5-AA42-D54565289449}" presName="rootComposite" presStyleCnt="0"/>
      <dgm:spPr/>
    </dgm:pt>
    <dgm:pt modelId="{7892EAD5-E41F-49F8-ACF8-C117236B7F66}" type="pres">
      <dgm:prSet presAssocID="{7540E0AC-6E8E-49A5-AA42-D54565289449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2177A4-65F5-4B48-9205-CED68182FB07}" type="pres">
      <dgm:prSet presAssocID="{7540E0AC-6E8E-49A5-AA42-D54565289449}" presName="rootConnector" presStyleLbl="node2" presStyleIdx="3" presStyleCnt="5"/>
      <dgm:spPr/>
      <dgm:t>
        <a:bodyPr/>
        <a:lstStyle/>
        <a:p>
          <a:endParaRPr lang="en-US"/>
        </a:p>
      </dgm:t>
    </dgm:pt>
    <dgm:pt modelId="{559A2B37-AFB3-4068-B439-41A5C2A2AFFF}" type="pres">
      <dgm:prSet presAssocID="{7540E0AC-6E8E-49A5-AA42-D54565289449}" presName="hierChild4" presStyleCnt="0"/>
      <dgm:spPr/>
    </dgm:pt>
    <dgm:pt modelId="{6F5618B1-55A9-4341-BFBE-2E9754A79AF8}" type="pres">
      <dgm:prSet presAssocID="{7540E0AC-6E8E-49A5-AA42-D54565289449}" presName="hierChild5" presStyleCnt="0"/>
      <dgm:spPr/>
    </dgm:pt>
    <dgm:pt modelId="{5B68B9F9-28E3-47AA-8B88-0D6C7DF6F608}" type="pres">
      <dgm:prSet presAssocID="{C4D3C75F-CABD-47D8-A290-A3CBB3F3102A}" presName="Name64" presStyleLbl="parChTrans1D2" presStyleIdx="4" presStyleCnt="5"/>
      <dgm:spPr/>
      <dgm:t>
        <a:bodyPr/>
        <a:lstStyle/>
        <a:p>
          <a:endParaRPr lang="en-US"/>
        </a:p>
      </dgm:t>
    </dgm:pt>
    <dgm:pt modelId="{4469512F-B2BF-40CA-8F71-A1ED70DCDBBB}" type="pres">
      <dgm:prSet presAssocID="{5B8B88D5-CD16-45B0-B0FD-542BAC2F4D83}" presName="hierRoot2" presStyleCnt="0">
        <dgm:presLayoutVars>
          <dgm:hierBranch val="init"/>
        </dgm:presLayoutVars>
      </dgm:prSet>
      <dgm:spPr/>
    </dgm:pt>
    <dgm:pt modelId="{4D50578B-F5E9-4DA3-BDE7-A6466CCDC6D2}" type="pres">
      <dgm:prSet presAssocID="{5B8B88D5-CD16-45B0-B0FD-542BAC2F4D83}" presName="rootComposite" presStyleCnt="0"/>
      <dgm:spPr/>
    </dgm:pt>
    <dgm:pt modelId="{29EDB7AF-05D2-476A-B12C-C12F584EBF74}" type="pres">
      <dgm:prSet presAssocID="{5B8B88D5-CD16-45B0-B0FD-542BAC2F4D83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FCE1B2-DB01-417A-9E54-87B5801A3786}" type="pres">
      <dgm:prSet presAssocID="{5B8B88D5-CD16-45B0-B0FD-542BAC2F4D83}" presName="rootConnector" presStyleLbl="node2" presStyleIdx="4" presStyleCnt="5"/>
      <dgm:spPr/>
      <dgm:t>
        <a:bodyPr/>
        <a:lstStyle/>
        <a:p>
          <a:endParaRPr lang="en-US"/>
        </a:p>
      </dgm:t>
    </dgm:pt>
    <dgm:pt modelId="{E01ADF8B-8A9E-437B-B4E5-CD24DC800B5F}" type="pres">
      <dgm:prSet presAssocID="{5B8B88D5-CD16-45B0-B0FD-542BAC2F4D83}" presName="hierChild4" presStyleCnt="0"/>
      <dgm:spPr/>
    </dgm:pt>
    <dgm:pt modelId="{8AF7E507-AA5F-4675-8D47-D64AFA967450}" type="pres">
      <dgm:prSet presAssocID="{5B8B88D5-CD16-45B0-B0FD-542BAC2F4D83}" presName="hierChild5" presStyleCnt="0"/>
      <dgm:spPr/>
    </dgm:pt>
    <dgm:pt modelId="{91F5D4BA-FC80-4404-9C37-B8A63542E3E3}" type="pres">
      <dgm:prSet presAssocID="{D548D9D5-A934-4885-BE4D-EB49AC8C4324}" presName="hierChild3" presStyleCnt="0"/>
      <dgm:spPr/>
    </dgm:pt>
  </dgm:ptLst>
  <dgm:cxnLst>
    <dgm:cxn modelId="{23262A17-02EF-42C7-B327-5156CAB0672C}" srcId="{D548D9D5-A934-4885-BE4D-EB49AC8C4324}" destId="{05549727-B4AE-46C9-8C13-DFAE5F2AA36D}" srcOrd="1" destOrd="0" parTransId="{323BF8FF-08B4-4A63-86E6-1695B7A9BDB8}" sibTransId="{BC28EE1B-7611-4123-8341-09F84C55C2A3}"/>
    <dgm:cxn modelId="{9708426E-AD08-4891-A1DC-2D3C70BFAF95}" type="presOf" srcId="{7540E0AC-6E8E-49A5-AA42-D54565289449}" destId="{E22177A4-65F5-4B48-9205-CED68182FB07}" srcOrd="1" destOrd="0" presId="urn:microsoft.com/office/officeart/2009/3/layout/HorizontalOrganizationChart"/>
    <dgm:cxn modelId="{7DC37B0A-B6B3-4170-A8B0-968C238DC2F5}" type="presOf" srcId="{AF031C59-B5B1-454A-AA71-8873C560BD7E}" destId="{F254F2DC-4A8C-4D59-8797-AE645BB474C7}" srcOrd="0" destOrd="0" presId="urn:microsoft.com/office/officeart/2009/3/layout/HorizontalOrganizationChart"/>
    <dgm:cxn modelId="{61E72838-B870-46F4-9C20-145E908DD75D}" type="presOf" srcId="{74767734-E5C6-4A7E-BCA9-82B6A847B93E}" destId="{05F1940A-5BB5-4EAA-A4E2-A77FE65533A9}" srcOrd="0" destOrd="0" presId="urn:microsoft.com/office/officeart/2009/3/layout/HorizontalOrganizationChart"/>
    <dgm:cxn modelId="{22B50DD1-9AA1-4765-9705-17F461CFB13E}" srcId="{D548D9D5-A934-4885-BE4D-EB49AC8C4324}" destId="{0CA0F0AD-329D-40BE-8374-ED1BD33F4FBC}" srcOrd="2" destOrd="0" parTransId="{AF031C59-B5B1-454A-AA71-8873C560BD7E}" sibTransId="{3B14A9BC-8274-493F-A7F5-18B30D70B7C7}"/>
    <dgm:cxn modelId="{A3C0817E-8024-4169-A076-0B8BD5887E71}" srcId="{D548D9D5-A934-4885-BE4D-EB49AC8C4324}" destId="{74767734-E5C6-4A7E-BCA9-82B6A847B93E}" srcOrd="0" destOrd="0" parTransId="{E2BA6BD6-AAAC-4A01-B23C-49DD837B0493}" sibTransId="{B2690393-905A-4B53-A105-2C738E963EB9}"/>
    <dgm:cxn modelId="{62D9F186-4BDE-4900-837E-BF2918AA9BF3}" type="presOf" srcId="{5B8B88D5-CD16-45B0-B0FD-542BAC2F4D83}" destId="{29EDB7AF-05D2-476A-B12C-C12F584EBF74}" srcOrd="0" destOrd="0" presId="urn:microsoft.com/office/officeart/2009/3/layout/HorizontalOrganizationChart"/>
    <dgm:cxn modelId="{8FA6F3D9-4C98-45E7-BCB1-193158678798}" type="presOf" srcId="{E2BA6BD6-AAAC-4A01-B23C-49DD837B0493}" destId="{A63177CB-F807-45D1-8C2C-BC1B4192911A}" srcOrd="0" destOrd="0" presId="urn:microsoft.com/office/officeart/2009/3/layout/HorizontalOrganizationChart"/>
    <dgm:cxn modelId="{86889D9B-5AAB-40F0-837C-E4B02602B694}" type="presOf" srcId="{7540E0AC-6E8E-49A5-AA42-D54565289449}" destId="{7892EAD5-E41F-49F8-ACF8-C117236B7F66}" srcOrd="0" destOrd="0" presId="urn:microsoft.com/office/officeart/2009/3/layout/HorizontalOrganizationChart"/>
    <dgm:cxn modelId="{8E46DFB8-7BD3-4BE2-9286-895023F4674A}" type="presOf" srcId="{C4D3C75F-CABD-47D8-A290-A3CBB3F3102A}" destId="{5B68B9F9-28E3-47AA-8B88-0D6C7DF6F608}" srcOrd="0" destOrd="0" presId="urn:microsoft.com/office/officeart/2009/3/layout/HorizontalOrganizationChart"/>
    <dgm:cxn modelId="{76B4E29D-13B6-470C-9AFA-9A6F31818E98}" type="presOf" srcId="{70CFCFD2-12E4-4B70-912C-0A0299C31B9A}" destId="{B564ABC1-21E5-4939-937B-38B43F4DC578}" srcOrd="0" destOrd="0" presId="urn:microsoft.com/office/officeart/2009/3/layout/HorizontalOrganizationChart"/>
    <dgm:cxn modelId="{D13010DF-7383-4BAD-9F91-F623E312718A}" type="presOf" srcId="{D548D9D5-A934-4885-BE4D-EB49AC8C4324}" destId="{D6F36C9C-63E3-43B9-AE86-2CAC6DA42153}" srcOrd="0" destOrd="0" presId="urn:microsoft.com/office/officeart/2009/3/layout/HorizontalOrganizationChart"/>
    <dgm:cxn modelId="{F2C7DDB1-7CCD-4C06-83EE-4EB9732C74D0}" type="presOf" srcId="{5B8B88D5-CD16-45B0-B0FD-542BAC2F4D83}" destId="{81FCE1B2-DB01-417A-9E54-87B5801A3786}" srcOrd="1" destOrd="0" presId="urn:microsoft.com/office/officeart/2009/3/layout/HorizontalOrganizationChart"/>
    <dgm:cxn modelId="{6DCB0E38-CC0A-445E-AA8D-A091C19D43EE}" type="presOf" srcId="{D548D9D5-A934-4885-BE4D-EB49AC8C4324}" destId="{2314E863-DDC8-4F90-9DD9-D6268FACA9CA}" srcOrd="1" destOrd="0" presId="urn:microsoft.com/office/officeart/2009/3/layout/HorizontalOrganizationChart"/>
    <dgm:cxn modelId="{D61A8BC6-9101-4860-8F48-96615AC31C60}" type="presOf" srcId="{0CA0F0AD-329D-40BE-8374-ED1BD33F4FBC}" destId="{0FB15585-C80E-46A6-8A5A-FB42CC08EDD0}" srcOrd="1" destOrd="0" presId="urn:microsoft.com/office/officeart/2009/3/layout/HorizontalOrganizationChart"/>
    <dgm:cxn modelId="{3BF03773-7580-417A-B27F-37D3C4C3D4AE}" srcId="{D548D9D5-A934-4885-BE4D-EB49AC8C4324}" destId="{7540E0AC-6E8E-49A5-AA42-D54565289449}" srcOrd="3" destOrd="0" parTransId="{A25AE2BD-03D9-4937-8759-FC363F8266E0}" sibTransId="{2C01CFFA-81AF-494C-95FB-6484ED95B726}"/>
    <dgm:cxn modelId="{A48A63FC-5921-4CC1-9250-6283E9970738}" type="presOf" srcId="{0CA0F0AD-329D-40BE-8374-ED1BD33F4FBC}" destId="{37BEDA8C-1CC9-4B39-AB98-47B28EED37B1}" srcOrd="0" destOrd="0" presId="urn:microsoft.com/office/officeart/2009/3/layout/HorizontalOrganizationChart"/>
    <dgm:cxn modelId="{09DA0394-C4CE-4285-A2B9-60CA81C7C37C}" srcId="{70CFCFD2-12E4-4B70-912C-0A0299C31B9A}" destId="{D548D9D5-A934-4885-BE4D-EB49AC8C4324}" srcOrd="0" destOrd="0" parTransId="{722AB624-AA61-4618-A908-32F3E1302A97}" sibTransId="{E32593F4-0FDE-4F35-A165-F32F61ED8B45}"/>
    <dgm:cxn modelId="{A4435730-87B3-4B29-9A10-C1A1ABDFF16C}" type="presOf" srcId="{05549727-B4AE-46C9-8C13-DFAE5F2AA36D}" destId="{30B25D7D-368C-43DB-9488-55FD14EE88FF}" srcOrd="0" destOrd="0" presId="urn:microsoft.com/office/officeart/2009/3/layout/HorizontalOrganizationChart"/>
    <dgm:cxn modelId="{D22A239C-1179-4C7F-A10F-E85A404E6C9F}" type="presOf" srcId="{323BF8FF-08B4-4A63-86E6-1695B7A9BDB8}" destId="{CCD6B205-B4DF-45AC-BDBE-5784D4E37B44}" srcOrd="0" destOrd="0" presId="urn:microsoft.com/office/officeart/2009/3/layout/HorizontalOrganizationChart"/>
    <dgm:cxn modelId="{4535B9E6-84BD-40A0-91CF-A3514859E795}" type="presOf" srcId="{05549727-B4AE-46C9-8C13-DFAE5F2AA36D}" destId="{EE00BD73-7517-4D8F-8204-0AB66A0C8681}" srcOrd="1" destOrd="0" presId="urn:microsoft.com/office/officeart/2009/3/layout/HorizontalOrganizationChart"/>
    <dgm:cxn modelId="{9F35A3EC-97A1-4F8D-A3BC-263029D83060}" type="presOf" srcId="{A25AE2BD-03D9-4937-8759-FC363F8266E0}" destId="{1A2CFCB7-FA6D-416F-8B1E-2FBCBDBA15ED}" srcOrd="0" destOrd="0" presId="urn:microsoft.com/office/officeart/2009/3/layout/HorizontalOrganizationChart"/>
    <dgm:cxn modelId="{891F34E4-A7B8-459C-885C-CEACF0B27D79}" type="presOf" srcId="{74767734-E5C6-4A7E-BCA9-82B6A847B93E}" destId="{549A9AFF-4731-416E-B6AA-22700B58C077}" srcOrd="1" destOrd="0" presId="urn:microsoft.com/office/officeart/2009/3/layout/HorizontalOrganizationChart"/>
    <dgm:cxn modelId="{D7F4A75E-F1A9-4389-AB21-947A2BA5EA16}" srcId="{D548D9D5-A934-4885-BE4D-EB49AC8C4324}" destId="{5B8B88D5-CD16-45B0-B0FD-542BAC2F4D83}" srcOrd="4" destOrd="0" parTransId="{C4D3C75F-CABD-47D8-A290-A3CBB3F3102A}" sibTransId="{3075F1CB-6F31-4AF2-9E82-3028A8A182AA}"/>
    <dgm:cxn modelId="{E59B2A2A-1165-497E-A3D2-73D34BD6E3F7}" type="presParOf" srcId="{B564ABC1-21E5-4939-937B-38B43F4DC578}" destId="{C58769DC-D8A5-4A46-97A0-3CB0EE40AF27}" srcOrd="0" destOrd="0" presId="urn:microsoft.com/office/officeart/2009/3/layout/HorizontalOrganizationChart"/>
    <dgm:cxn modelId="{8FA80E6E-19AF-4641-B54E-42CBA64B3702}" type="presParOf" srcId="{C58769DC-D8A5-4A46-97A0-3CB0EE40AF27}" destId="{9111FA6F-11AA-48BD-961C-3F074BA9D4DC}" srcOrd="0" destOrd="0" presId="urn:microsoft.com/office/officeart/2009/3/layout/HorizontalOrganizationChart"/>
    <dgm:cxn modelId="{4A56B399-19E6-4AA9-873A-A039E2DB0ABB}" type="presParOf" srcId="{9111FA6F-11AA-48BD-961C-3F074BA9D4DC}" destId="{D6F36C9C-63E3-43B9-AE86-2CAC6DA42153}" srcOrd="0" destOrd="0" presId="urn:microsoft.com/office/officeart/2009/3/layout/HorizontalOrganizationChart"/>
    <dgm:cxn modelId="{9F09CCC8-F0AB-4601-B169-3209C32940EB}" type="presParOf" srcId="{9111FA6F-11AA-48BD-961C-3F074BA9D4DC}" destId="{2314E863-DDC8-4F90-9DD9-D6268FACA9CA}" srcOrd="1" destOrd="0" presId="urn:microsoft.com/office/officeart/2009/3/layout/HorizontalOrganizationChart"/>
    <dgm:cxn modelId="{A155FE54-A1F8-4A04-B9EF-23B627527DC4}" type="presParOf" srcId="{C58769DC-D8A5-4A46-97A0-3CB0EE40AF27}" destId="{1522FE3E-24FE-418B-8F21-BE29DF3A8599}" srcOrd="1" destOrd="0" presId="urn:microsoft.com/office/officeart/2009/3/layout/HorizontalOrganizationChart"/>
    <dgm:cxn modelId="{A2AA5352-6987-432A-AFB8-CA3BDED58793}" type="presParOf" srcId="{1522FE3E-24FE-418B-8F21-BE29DF3A8599}" destId="{A63177CB-F807-45D1-8C2C-BC1B4192911A}" srcOrd="0" destOrd="0" presId="urn:microsoft.com/office/officeart/2009/3/layout/HorizontalOrganizationChart"/>
    <dgm:cxn modelId="{5250E836-D187-492D-9005-AEB39ECC0A67}" type="presParOf" srcId="{1522FE3E-24FE-418B-8F21-BE29DF3A8599}" destId="{8848F2A3-23E8-4448-9332-52E15541D473}" srcOrd="1" destOrd="0" presId="urn:microsoft.com/office/officeart/2009/3/layout/HorizontalOrganizationChart"/>
    <dgm:cxn modelId="{9D63A678-4DBA-4F27-93EB-B88D9FAD8821}" type="presParOf" srcId="{8848F2A3-23E8-4448-9332-52E15541D473}" destId="{843BF136-AD19-4684-9F26-60C0559F288F}" srcOrd="0" destOrd="0" presId="urn:microsoft.com/office/officeart/2009/3/layout/HorizontalOrganizationChart"/>
    <dgm:cxn modelId="{B3D8948B-D45E-4B02-BB9D-70866CB87BCF}" type="presParOf" srcId="{843BF136-AD19-4684-9F26-60C0559F288F}" destId="{05F1940A-5BB5-4EAA-A4E2-A77FE65533A9}" srcOrd="0" destOrd="0" presId="urn:microsoft.com/office/officeart/2009/3/layout/HorizontalOrganizationChart"/>
    <dgm:cxn modelId="{88350A2F-4806-4C1E-A4FA-7403B047473E}" type="presParOf" srcId="{843BF136-AD19-4684-9F26-60C0559F288F}" destId="{549A9AFF-4731-416E-B6AA-22700B58C077}" srcOrd="1" destOrd="0" presId="urn:microsoft.com/office/officeart/2009/3/layout/HorizontalOrganizationChart"/>
    <dgm:cxn modelId="{179161A6-B5C8-4D0E-92FB-FBBE63D9BB97}" type="presParOf" srcId="{8848F2A3-23E8-4448-9332-52E15541D473}" destId="{2E6279E5-35CC-4D02-9410-20404ED340AE}" srcOrd="1" destOrd="0" presId="urn:microsoft.com/office/officeart/2009/3/layout/HorizontalOrganizationChart"/>
    <dgm:cxn modelId="{F104801D-06B9-4DE1-B3ED-4E22BE3D6CDC}" type="presParOf" srcId="{8848F2A3-23E8-4448-9332-52E15541D473}" destId="{BB4E3B37-D007-4A68-A312-1046F5DEC779}" srcOrd="2" destOrd="0" presId="urn:microsoft.com/office/officeart/2009/3/layout/HorizontalOrganizationChart"/>
    <dgm:cxn modelId="{A805711D-DE41-495D-95FD-62F6B463A9E2}" type="presParOf" srcId="{1522FE3E-24FE-418B-8F21-BE29DF3A8599}" destId="{CCD6B205-B4DF-45AC-BDBE-5784D4E37B44}" srcOrd="2" destOrd="0" presId="urn:microsoft.com/office/officeart/2009/3/layout/HorizontalOrganizationChart"/>
    <dgm:cxn modelId="{2CEA89D5-9AA0-474D-AEAF-668E2105EBA6}" type="presParOf" srcId="{1522FE3E-24FE-418B-8F21-BE29DF3A8599}" destId="{452B953B-FB56-4AB4-92ED-37CD9BE2BE15}" srcOrd="3" destOrd="0" presId="urn:microsoft.com/office/officeart/2009/3/layout/HorizontalOrganizationChart"/>
    <dgm:cxn modelId="{6550CD66-67CC-4ED1-8686-A5955A7D62F1}" type="presParOf" srcId="{452B953B-FB56-4AB4-92ED-37CD9BE2BE15}" destId="{07D5F39D-147E-45A8-9E6E-BF6A187D44D9}" srcOrd="0" destOrd="0" presId="urn:microsoft.com/office/officeart/2009/3/layout/HorizontalOrganizationChart"/>
    <dgm:cxn modelId="{8CFD817E-8626-47AA-9449-61007CD15C65}" type="presParOf" srcId="{07D5F39D-147E-45A8-9E6E-BF6A187D44D9}" destId="{30B25D7D-368C-43DB-9488-55FD14EE88FF}" srcOrd="0" destOrd="0" presId="urn:microsoft.com/office/officeart/2009/3/layout/HorizontalOrganizationChart"/>
    <dgm:cxn modelId="{52D0D88F-5E45-476B-AC8C-55DB7003FF5F}" type="presParOf" srcId="{07D5F39D-147E-45A8-9E6E-BF6A187D44D9}" destId="{EE00BD73-7517-4D8F-8204-0AB66A0C8681}" srcOrd="1" destOrd="0" presId="urn:microsoft.com/office/officeart/2009/3/layout/HorizontalOrganizationChart"/>
    <dgm:cxn modelId="{89CD0D5F-62D3-4BC0-A6A9-11BB3D11F93F}" type="presParOf" srcId="{452B953B-FB56-4AB4-92ED-37CD9BE2BE15}" destId="{40ECA17C-848B-4389-90C2-37AF54D07EF1}" srcOrd="1" destOrd="0" presId="urn:microsoft.com/office/officeart/2009/3/layout/HorizontalOrganizationChart"/>
    <dgm:cxn modelId="{931E31B4-463C-47C7-9884-BC965CAC7352}" type="presParOf" srcId="{452B953B-FB56-4AB4-92ED-37CD9BE2BE15}" destId="{537D488C-DEEB-4310-9C9F-3C136524D9CD}" srcOrd="2" destOrd="0" presId="urn:microsoft.com/office/officeart/2009/3/layout/HorizontalOrganizationChart"/>
    <dgm:cxn modelId="{7D078F06-2FB1-416E-864B-9D0267357741}" type="presParOf" srcId="{1522FE3E-24FE-418B-8F21-BE29DF3A8599}" destId="{F254F2DC-4A8C-4D59-8797-AE645BB474C7}" srcOrd="4" destOrd="0" presId="urn:microsoft.com/office/officeart/2009/3/layout/HorizontalOrganizationChart"/>
    <dgm:cxn modelId="{F269A17B-ACD7-48ED-B243-2F690B5C1377}" type="presParOf" srcId="{1522FE3E-24FE-418B-8F21-BE29DF3A8599}" destId="{9C78F9D4-FC1A-42A7-AE01-94D6B58327F3}" srcOrd="5" destOrd="0" presId="urn:microsoft.com/office/officeart/2009/3/layout/HorizontalOrganizationChart"/>
    <dgm:cxn modelId="{54BEBA05-7D3F-4FC6-9FED-D55DAEBDD611}" type="presParOf" srcId="{9C78F9D4-FC1A-42A7-AE01-94D6B58327F3}" destId="{984BCB82-4456-4A26-8E02-208FF0A6F0DD}" srcOrd="0" destOrd="0" presId="urn:microsoft.com/office/officeart/2009/3/layout/HorizontalOrganizationChart"/>
    <dgm:cxn modelId="{49A677DA-502D-4A69-B45F-AB6683BC3884}" type="presParOf" srcId="{984BCB82-4456-4A26-8E02-208FF0A6F0DD}" destId="{37BEDA8C-1CC9-4B39-AB98-47B28EED37B1}" srcOrd="0" destOrd="0" presId="urn:microsoft.com/office/officeart/2009/3/layout/HorizontalOrganizationChart"/>
    <dgm:cxn modelId="{6E018D1D-8413-4C09-93AE-2E9F472AF6C9}" type="presParOf" srcId="{984BCB82-4456-4A26-8E02-208FF0A6F0DD}" destId="{0FB15585-C80E-46A6-8A5A-FB42CC08EDD0}" srcOrd="1" destOrd="0" presId="urn:microsoft.com/office/officeart/2009/3/layout/HorizontalOrganizationChart"/>
    <dgm:cxn modelId="{86320403-74C7-4027-90C8-0F8D0DCCA3BF}" type="presParOf" srcId="{9C78F9D4-FC1A-42A7-AE01-94D6B58327F3}" destId="{66959790-F8EA-40C3-ABA6-9B54D9AA858A}" srcOrd="1" destOrd="0" presId="urn:microsoft.com/office/officeart/2009/3/layout/HorizontalOrganizationChart"/>
    <dgm:cxn modelId="{30B7BFF6-9A90-4AE0-B293-61B19DF9F029}" type="presParOf" srcId="{9C78F9D4-FC1A-42A7-AE01-94D6B58327F3}" destId="{B8D591E5-1AA9-4323-B01F-E30EB0D3AD9C}" srcOrd="2" destOrd="0" presId="urn:microsoft.com/office/officeart/2009/3/layout/HorizontalOrganizationChart"/>
    <dgm:cxn modelId="{3A217835-7300-4ABF-B364-AE2B5E091EA1}" type="presParOf" srcId="{1522FE3E-24FE-418B-8F21-BE29DF3A8599}" destId="{1A2CFCB7-FA6D-416F-8B1E-2FBCBDBA15ED}" srcOrd="6" destOrd="0" presId="urn:microsoft.com/office/officeart/2009/3/layout/HorizontalOrganizationChart"/>
    <dgm:cxn modelId="{D2D32ECA-7938-452A-AC2A-BF1D4EFF4954}" type="presParOf" srcId="{1522FE3E-24FE-418B-8F21-BE29DF3A8599}" destId="{225F0B04-63E1-4B02-AD33-527EECFB0CF8}" srcOrd="7" destOrd="0" presId="urn:microsoft.com/office/officeart/2009/3/layout/HorizontalOrganizationChart"/>
    <dgm:cxn modelId="{95CE88C4-F6CA-476F-B177-C156C0F88835}" type="presParOf" srcId="{225F0B04-63E1-4B02-AD33-527EECFB0CF8}" destId="{196D1E2B-5B6E-45FC-93C7-9BE183C790F8}" srcOrd="0" destOrd="0" presId="urn:microsoft.com/office/officeart/2009/3/layout/HorizontalOrganizationChart"/>
    <dgm:cxn modelId="{DB0D80E6-38AF-4034-899B-088E2D3EC4F7}" type="presParOf" srcId="{196D1E2B-5B6E-45FC-93C7-9BE183C790F8}" destId="{7892EAD5-E41F-49F8-ACF8-C117236B7F66}" srcOrd="0" destOrd="0" presId="urn:microsoft.com/office/officeart/2009/3/layout/HorizontalOrganizationChart"/>
    <dgm:cxn modelId="{4024EC64-B778-4B93-BB89-1D2B2B67CADF}" type="presParOf" srcId="{196D1E2B-5B6E-45FC-93C7-9BE183C790F8}" destId="{E22177A4-65F5-4B48-9205-CED68182FB07}" srcOrd="1" destOrd="0" presId="urn:microsoft.com/office/officeart/2009/3/layout/HorizontalOrganizationChart"/>
    <dgm:cxn modelId="{63DB057F-8340-494B-8A33-FC7CBF3D5E04}" type="presParOf" srcId="{225F0B04-63E1-4B02-AD33-527EECFB0CF8}" destId="{559A2B37-AFB3-4068-B439-41A5C2A2AFFF}" srcOrd="1" destOrd="0" presId="urn:microsoft.com/office/officeart/2009/3/layout/HorizontalOrganizationChart"/>
    <dgm:cxn modelId="{BECD5411-5BEB-408D-A673-5D82AA16C3C3}" type="presParOf" srcId="{225F0B04-63E1-4B02-AD33-527EECFB0CF8}" destId="{6F5618B1-55A9-4341-BFBE-2E9754A79AF8}" srcOrd="2" destOrd="0" presId="urn:microsoft.com/office/officeart/2009/3/layout/HorizontalOrganizationChart"/>
    <dgm:cxn modelId="{9CDD402B-AD5B-4C66-9D99-0E13EAE58436}" type="presParOf" srcId="{1522FE3E-24FE-418B-8F21-BE29DF3A8599}" destId="{5B68B9F9-28E3-47AA-8B88-0D6C7DF6F608}" srcOrd="8" destOrd="0" presId="urn:microsoft.com/office/officeart/2009/3/layout/HorizontalOrganizationChart"/>
    <dgm:cxn modelId="{3E8BC0CA-95AE-4002-B8AE-DD234BB55411}" type="presParOf" srcId="{1522FE3E-24FE-418B-8F21-BE29DF3A8599}" destId="{4469512F-B2BF-40CA-8F71-A1ED70DCDBBB}" srcOrd="9" destOrd="0" presId="urn:microsoft.com/office/officeart/2009/3/layout/HorizontalOrganizationChart"/>
    <dgm:cxn modelId="{006A950E-29FB-410A-8536-1BD755522A43}" type="presParOf" srcId="{4469512F-B2BF-40CA-8F71-A1ED70DCDBBB}" destId="{4D50578B-F5E9-4DA3-BDE7-A6466CCDC6D2}" srcOrd="0" destOrd="0" presId="urn:microsoft.com/office/officeart/2009/3/layout/HorizontalOrganizationChart"/>
    <dgm:cxn modelId="{4E81EB52-B0CD-4CB5-B90D-04261276887F}" type="presParOf" srcId="{4D50578B-F5E9-4DA3-BDE7-A6466CCDC6D2}" destId="{29EDB7AF-05D2-476A-B12C-C12F584EBF74}" srcOrd="0" destOrd="0" presId="urn:microsoft.com/office/officeart/2009/3/layout/HorizontalOrganizationChart"/>
    <dgm:cxn modelId="{DC4024CE-3170-44FE-8E2F-59BDA14084D1}" type="presParOf" srcId="{4D50578B-F5E9-4DA3-BDE7-A6466CCDC6D2}" destId="{81FCE1B2-DB01-417A-9E54-87B5801A3786}" srcOrd="1" destOrd="0" presId="urn:microsoft.com/office/officeart/2009/3/layout/HorizontalOrganizationChart"/>
    <dgm:cxn modelId="{ED3EEF82-16A5-4833-94EF-1B8D4994323D}" type="presParOf" srcId="{4469512F-B2BF-40CA-8F71-A1ED70DCDBBB}" destId="{E01ADF8B-8A9E-437B-B4E5-CD24DC800B5F}" srcOrd="1" destOrd="0" presId="urn:microsoft.com/office/officeart/2009/3/layout/HorizontalOrganizationChart"/>
    <dgm:cxn modelId="{BD699CEA-B3DB-4448-88D4-D9023D142B6B}" type="presParOf" srcId="{4469512F-B2BF-40CA-8F71-A1ED70DCDBBB}" destId="{8AF7E507-AA5F-4675-8D47-D64AFA967450}" srcOrd="2" destOrd="0" presId="urn:microsoft.com/office/officeart/2009/3/layout/HorizontalOrganizationChart"/>
    <dgm:cxn modelId="{EF0ADD99-8F2E-4759-AD9D-A57E1A26A0DB}" type="presParOf" srcId="{C58769DC-D8A5-4A46-97A0-3CB0EE40AF27}" destId="{91F5D4BA-FC80-4404-9C37-B8A63542E3E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182BA5-9882-4709-9A7B-056E90F3B48C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0B14EA1-FADE-4CA6-BD6A-A89240A1BEC0}">
      <dgm:prSet phldrT="[Text]"/>
      <dgm:spPr/>
      <dgm:t>
        <a:bodyPr/>
        <a:lstStyle/>
        <a:p>
          <a:r>
            <a:rPr lang="en-US" dirty="0"/>
            <a:t>Registration</a:t>
          </a:r>
          <a:endParaRPr lang="en-IN" dirty="0"/>
        </a:p>
      </dgm:t>
    </dgm:pt>
    <dgm:pt modelId="{42F436F2-6049-4866-815D-D48F2321B240}" cxnId="{0FF822CA-803C-4580-A5F5-1D712F3B4276}" type="parTrans">
      <dgm:prSet/>
      <dgm:spPr/>
      <dgm:t>
        <a:bodyPr/>
        <a:lstStyle/>
        <a:p>
          <a:endParaRPr lang="en-IN"/>
        </a:p>
      </dgm:t>
    </dgm:pt>
    <dgm:pt modelId="{315C383B-2A57-43E1-B247-38F2039077C8}" cxnId="{0FF822CA-803C-4580-A5F5-1D712F3B4276}" type="sibTrans">
      <dgm:prSet/>
      <dgm:spPr/>
      <dgm:t>
        <a:bodyPr/>
        <a:lstStyle/>
        <a:p>
          <a:endParaRPr lang="en-IN"/>
        </a:p>
      </dgm:t>
    </dgm:pt>
    <dgm:pt modelId="{FB99DA6D-F813-4FA5-B53B-C56957BDCF69}">
      <dgm:prSet phldrT="[Text]"/>
      <dgm:spPr/>
      <dgm:t>
        <a:bodyPr/>
        <a:lstStyle/>
        <a:p>
          <a:r>
            <a:rPr lang="en-US" dirty="0"/>
            <a:t>Fetch mail</a:t>
          </a:r>
          <a:endParaRPr lang="en-IN" dirty="0"/>
        </a:p>
      </dgm:t>
    </dgm:pt>
    <dgm:pt modelId="{8CD5B5C0-55C5-413A-9A59-8A96CBB15DC1}" cxnId="{FA15D739-36F9-4090-8CD9-5111932D61B5}" type="parTrans">
      <dgm:prSet/>
      <dgm:spPr/>
      <dgm:t>
        <a:bodyPr/>
        <a:lstStyle/>
        <a:p>
          <a:endParaRPr lang="en-IN"/>
        </a:p>
      </dgm:t>
    </dgm:pt>
    <dgm:pt modelId="{20D09A17-AE3B-4314-AF56-DD7C608A7C57}" cxnId="{FA15D739-36F9-4090-8CD9-5111932D61B5}" type="sibTrans">
      <dgm:prSet/>
      <dgm:spPr/>
      <dgm:t>
        <a:bodyPr/>
        <a:lstStyle/>
        <a:p>
          <a:endParaRPr lang="en-IN"/>
        </a:p>
      </dgm:t>
    </dgm:pt>
    <dgm:pt modelId="{AB84B9A7-1D4A-4627-920B-ACDCB27D58B0}">
      <dgm:prSet phldrT="[Text]"/>
      <dgm:spPr/>
      <dgm:t>
        <a:bodyPr/>
        <a:lstStyle/>
        <a:p>
          <a:r>
            <a:rPr lang="en-US" dirty="0"/>
            <a:t>Generate OTP</a:t>
          </a:r>
          <a:endParaRPr lang="en-IN" dirty="0"/>
        </a:p>
      </dgm:t>
    </dgm:pt>
    <dgm:pt modelId="{13C85DC2-9618-4738-BD51-EDE0D11E7428}" cxnId="{7896021E-001B-43A7-B983-7E5A7F0C495D}" type="parTrans">
      <dgm:prSet/>
      <dgm:spPr/>
      <dgm:t>
        <a:bodyPr/>
        <a:lstStyle/>
        <a:p>
          <a:endParaRPr lang="en-IN"/>
        </a:p>
      </dgm:t>
    </dgm:pt>
    <dgm:pt modelId="{4C5AE0AE-D9B5-46C7-AE17-DABCC633CD3C}" cxnId="{7896021E-001B-43A7-B983-7E5A7F0C495D}" type="sibTrans">
      <dgm:prSet/>
      <dgm:spPr/>
      <dgm:t>
        <a:bodyPr/>
        <a:lstStyle/>
        <a:p>
          <a:endParaRPr lang="en-IN"/>
        </a:p>
      </dgm:t>
    </dgm:pt>
    <dgm:pt modelId="{165ED375-AA55-48CE-9E45-1C313F55DC5D}">
      <dgm:prSet phldrT="[Text]"/>
      <dgm:spPr/>
      <dgm:t>
        <a:bodyPr/>
        <a:lstStyle/>
        <a:p>
          <a:r>
            <a:rPr lang="en-US" dirty="0"/>
            <a:t>Send OTP</a:t>
          </a:r>
          <a:endParaRPr lang="en-IN" dirty="0"/>
        </a:p>
      </dgm:t>
    </dgm:pt>
    <dgm:pt modelId="{181AB996-6FCC-4BBC-8D1B-1905A972865B}" cxnId="{140EDE3D-0BD4-411C-A5BA-22023C8B87E6}" type="parTrans">
      <dgm:prSet/>
      <dgm:spPr/>
      <dgm:t>
        <a:bodyPr/>
        <a:lstStyle/>
        <a:p>
          <a:endParaRPr lang="en-IN"/>
        </a:p>
      </dgm:t>
    </dgm:pt>
    <dgm:pt modelId="{1AE4890A-8041-4138-ACEB-30773ED71F72}" cxnId="{140EDE3D-0BD4-411C-A5BA-22023C8B87E6}" type="sibTrans">
      <dgm:prSet/>
      <dgm:spPr/>
      <dgm:t>
        <a:bodyPr/>
        <a:lstStyle/>
        <a:p>
          <a:endParaRPr lang="en-IN"/>
        </a:p>
      </dgm:t>
    </dgm:pt>
    <dgm:pt modelId="{BC4D2D83-6201-4E9B-9099-59F5C3D4AF93}">
      <dgm:prSet phldrT="[Text]"/>
      <dgm:spPr/>
      <dgm:t>
        <a:bodyPr/>
        <a:lstStyle/>
        <a:p>
          <a:r>
            <a:rPr lang="en-US" dirty="0"/>
            <a:t>Verify OTP</a:t>
          </a:r>
          <a:endParaRPr lang="en-IN" dirty="0"/>
        </a:p>
      </dgm:t>
    </dgm:pt>
    <dgm:pt modelId="{77782993-B3EC-413C-889A-41B8BEBD7F92}" cxnId="{BFABABA1-C02D-4A83-8E42-494A3196CE08}" type="parTrans">
      <dgm:prSet/>
      <dgm:spPr/>
      <dgm:t>
        <a:bodyPr/>
        <a:lstStyle/>
        <a:p>
          <a:endParaRPr lang="en-IN"/>
        </a:p>
      </dgm:t>
    </dgm:pt>
    <dgm:pt modelId="{0365B048-2F71-4F3C-86B0-40D1A80CC61F}" cxnId="{BFABABA1-C02D-4A83-8E42-494A3196CE08}" type="sibTrans">
      <dgm:prSet/>
      <dgm:spPr/>
      <dgm:t>
        <a:bodyPr/>
        <a:lstStyle/>
        <a:p>
          <a:endParaRPr lang="en-IN"/>
        </a:p>
      </dgm:t>
    </dgm:pt>
    <dgm:pt modelId="{4CB50469-37E8-476B-B3F3-BEF8F69EFA96}">
      <dgm:prSet phldrT="[Text]"/>
      <dgm:spPr/>
      <dgm:t>
        <a:bodyPr/>
        <a:lstStyle/>
        <a:p>
          <a:r>
            <a:rPr lang="en-US" dirty="0"/>
            <a:t>LOG IN</a:t>
          </a:r>
          <a:endParaRPr lang="en-IN" dirty="0"/>
        </a:p>
      </dgm:t>
    </dgm:pt>
    <dgm:pt modelId="{656F78A3-639C-4265-9B1B-F69BD277EA4F}" cxnId="{6B020A98-23FB-4D6A-AA19-6FF77E8E9BD2}" type="parTrans">
      <dgm:prSet/>
      <dgm:spPr/>
      <dgm:t>
        <a:bodyPr/>
        <a:lstStyle/>
        <a:p>
          <a:endParaRPr lang="en-IN"/>
        </a:p>
      </dgm:t>
    </dgm:pt>
    <dgm:pt modelId="{BD958F07-6158-4666-B995-6061D629CD56}" cxnId="{6B020A98-23FB-4D6A-AA19-6FF77E8E9BD2}" type="sibTrans">
      <dgm:prSet/>
      <dgm:spPr/>
      <dgm:t>
        <a:bodyPr/>
        <a:lstStyle/>
        <a:p>
          <a:endParaRPr lang="en-IN"/>
        </a:p>
      </dgm:t>
    </dgm:pt>
    <dgm:pt modelId="{43BD3BF5-007F-4CA8-8A0C-65413E8BE4C9}">
      <dgm:prSet phldrT="[Text]"/>
      <dgm:spPr/>
      <dgm:t>
        <a:bodyPr/>
        <a:lstStyle/>
        <a:p>
          <a:r>
            <a:rPr lang="en-IN" dirty="0" smtClean="0"/>
            <a:t>Submit details</a:t>
          </a:r>
          <a:endParaRPr lang="en-IN" dirty="0"/>
        </a:p>
      </dgm:t>
    </dgm:pt>
    <dgm:pt modelId="{DC8DDE55-B2D7-465C-A552-69A1B9E0D6D5}" cxnId="{EBDC3753-A28D-4206-A055-9251E83F6749}" type="parTrans">
      <dgm:prSet/>
      <dgm:spPr/>
      <dgm:t>
        <a:bodyPr/>
        <a:lstStyle/>
        <a:p>
          <a:endParaRPr lang="en-US"/>
        </a:p>
      </dgm:t>
    </dgm:pt>
    <dgm:pt modelId="{51680E0E-C002-41B5-9E49-A0C411C6ABC8}" cxnId="{EBDC3753-A28D-4206-A055-9251E83F6749}" type="sibTrans">
      <dgm:prSet/>
      <dgm:spPr/>
      <dgm:t>
        <a:bodyPr/>
        <a:lstStyle/>
        <a:p>
          <a:endParaRPr lang="en-US"/>
        </a:p>
      </dgm:t>
    </dgm:pt>
    <dgm:pt modelId="{AFD0499F-39A8-4679-8537-1D1E075BBEF3}" type="pres">
      <dgm:prSet presAssocID="{79182BA5-9882-4709-9A7B-056E90F3B48C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EF7BD18-70A0-4E03-81C9-D9AEED0F0653}" type="pres">
      <dgm:prSet presAssocID="{40B14EA1-FADE-4CA6-BD6A-A89240A1BEC0}" presName="chaos" presStyleCnt="0"/>
      <dgm:spPr/>
    </dgm:pt>
    <dgm:pt modelId="{50CCBCC6-A2C3-413F-8DAF-D3191B259348}" type="pres">
      <dgm:prSet presAssocID="{40B14EA1-FADE-4CA6-BD6A-A89240A1BEC0}" presName="parTx1" presStyleLbl="revTx" presStyleIdx="0" presStyleCnt="6"/>
      <dgm:spPr/>
      <dgm:t>
        <a:bodyPr/>
        <a:lstStyle/>
        <a:p>
          <a:endParaRPr lang="en-US"/>
        </a:p>
      </dgm:t>
    </dgm:pt>
    <dgm:pt modelId="{602500EF-6884-49F4-B3CC-7E8E6075A1FC}" type="pres">
      <dgm:prSet presAssocID="{40B14EA1-FADE-4CA6-BD6A-A89240A1BEC0}" presName="c1" presStyleLbl="node1" presStyleIdx="0" presStyleCnt="19"/>
      <dgm:spPr/>
    </dgm:pt>
    <dgm:pt modelId="{548C22DD-88FB-4161-954A-FC32A4D51DFA}" type="pres">
      <dgm:prSet presAssocID="{40B14EA1-FADE-4CA6-BD6A-A89240A1BEC0}" presName="c2" presStyleLbl="node1" presStyleIdx="1" presStyleCnt="19"/>
      <dgm:spPr/>
    </dgm:pt>
    <dgm:pt modelId="{5D983F50-39CE-49AE-AC18-30238412018A}" type="pres">
      <dgm:prSet presAssocID="{40B14EA1-FADE-4CA6-BD6A-A89240A1BEC0}" presName="c3" presStyleLbl="node1" presStyleIdx="2" presStyleCnt="19"/>
      <dgm:spPr/>
    </dgm:pt>
    <dgm:pt modelId="{C071C27F-E754-4CBB-B13E-C57D9A4A7632}" type="pres">
      <dgm:prSet presAssocID="{40B14EA1-FADE-4CA6-BD6A-A89240A1BEC0}" presName="c4" presStyleLbl="node1" presStyleIdx="3" presStyleCnt="19"/>
      <dgm:spPr/>
    </dgm:pt>
    <dgm:pt modelId="{0E81DD7E-3459-4640-AB3D-959134EE3CB0}" type="pres">
      <dgm:prSet presAssocID="{40B14EA1-FADE-4CA6-BD6A-A89240A1BEC0}" presName="c5" presStyleLbl="node1" presStyleIdx="4" presStyleCnt="19"/>
      <dgm:spPr/>
    </dgm:pt>
    <dgm:pt modelId="{8994FCA5-4AAB-41A7-BFBC-36E4BEF68178}" type="pres">
      <dgm:prSet presAssocID="{40B14EA1-FADE-4CA6-BD6A-A89240A1BEC0}" presName="c6" presStyleLbl="node1" presStyleIdx="5" presStyleCnt="19"/>
      <dgm:spPr/>
    </dgm:pt>
    <dgm:pt modelId="{D0D774C6-2F38-4EFC-977D-4D1BB0C95DAA}" type="pres">
      <dgm:prSet presAssocID="{40B14EA1-FADE-4CA6-BD6A-A89240A1BEC0}" presName="c7" presStyleLbl="node1" presStyleIdx="6" presStyleCnt="19"/>
      <dgm:spPr/>
    </dgm:pt>
    <dgm:pt modelId="{FC509012-26F9-41A7-AFF2-5ED002F76DE8}" type="pres">
      <dgm:prSet presAssocID="{40B14EA1-FADE-4CA6-BD6A-A89240A1BEC0}" presName="c8" presStyleLbl="node1" presStyleIdx="7" presStyleCnt="19"/>
      <dgm:spPr/>
    </dgm:pt>
    <dgm:pt modelId="{1DC7AF1A-1CBE-4983-8136-5F119AE19A3F}" type="pres">
      <dgm:prSet presAssocID="{40B14EA1-FADE-4CA6-BD6A-A89240A1BEC0}" presName="c9" presStyleLbl="node1" presStyleIdx="8" presStyleCnt="19"/>
      <dgm:spPr/>
    </dgm:pt>
    <dgm:pt modelId="{7930E6FF-3225-4D6A-8F84-177F83F6716A}" type="pres">
      <dgm:prSet presAssocID="{40B14EA1-FADE-4CA6-BD6A-A89240A1BEC0}" presName="c10" presStyleLbl="node1" presStyleIdx="9" presStyleCnt="19"/>
      <dgm:spPr/>
    </dgm:pt>
    <dgm:pt modelId="{EB51E8A1-7600-4193-820C-EEEFF05DCF73}" type="pres">
      <dgm:prSet presAssocID="{40B14EA1-FADE-4CA6-BD6A-A89240A1BEC0}" presName="c11" presStyleLbl="node1" presStyleIdx="10" presStyleCnt="19"/>
      <dgm:spPr/>
    </dgm:pt>
    <dgm:pt modelId="{634F8ACF-2196-43C4-B5FA-9C5430AF66DA}" type="pres">
      <dgm:prSet presAssocID="{40B14EA1-FADE-4CA6-BD6A-A89240A1BEC0}" presName="c12" presStyleLbl="node1" presStyleIdx="11" presStyleCnt="19"/>
      <dgm:spPr/>
    </dgm:pt>
    <dgm:pt modelId="{BF8E52F5-A28D-4D36-953B-30E61F54C7FB}" type="pres">
      <dgm:prSet presAssocID="{40B14EA1-FADE-4CA6-BD6A-A89240A1BEC0}" presName="c13" presStyleLbl="node1" presStyleIdx="12" presStyleCnt="19"/>
      <dgm:spPr/>
    </dgm:pt>
    <dgm:pt modelId="{EFBF0091-CDD9-4FCC-8C55-79FB7834A6C2}" type="pres">
      <dgm:prSet presAssocID="{40B14EA1-FADE-4CA6-BD6A-A89240A1BEC0}" presName="c14" presStyleLbl="node1" presStyleIdx="13" presStyleCnt="19"/>
      <dgm:spPr/>
    </dgm:pt>
    <dgm:pt modelId="{B0487A0F-149F-4F21-BEE1-5D5202BA83B8}" type="pres">
      <dgm:prSet presAssocID="{40B14EA1-FADE-4CA6-BD6A-A89240A1BEC0}" presName="c15" presStyleLbl="node1" presStyleIdx="14" presStyleCnt="19"/>
      <dgm:spPr/>
    </dgm:pt>
    <dgm:pt modelId="{4944C4EA-3D0A-47F0-891F-A34D4F963268}" type="pres">
      <dgm:prSet presAssocID="{40B14EA1-FADE-4CA6-BD6A-A89240A1BEC0}" presName="c16" presStyleLbl="node1" presStyleIdx="15" presStyleCnt="19"/>
      <dgm:spPr/>
    </dgm:pt>
    <dgm:pt modelId="{5AF7FAF2-511B-4959-8155-862C9BD34730}" type="pres">
      <dgm:prSet presAssocID="{40B14EA1-FADE-4CA6-BD6A-A89240A1BEC0}" presName="c17" presStyleLbl="node1" presStyleIdx="16" presStyleCnt="19"/>
      <dgm:spPr/>
    </dgm:pt>
    <dgm:pt modelId="{1578779F-82A8-4A91-A116-B15C45DFA6AA}" type="pres">
      <dgm:prSet presAssocID="{40B14EA1-FADE-4CA6-BD6A-A89240A1BEC0}" presName="c18" presStyleLbl="node1" presStyleIdx="17" presStyleCnt="19"/>
      <dgm:spPr/>
    </dgm:pt>
    <dgm:pt modelId="{8B52A022-1CD0-4101-99A1-91B3C3EF65BA}" type="pres">
      <dgm:prSet presAssocID="{315C383B-2A57-43E1-B247-38F2039077C8}" presName="chevronComposite1" presStyleCnt="0"/>
      <dgm:spPr/>
    </dgm:pt>
    <dgm:pt modelId="{BCA3CECD-5065-4E1A-B351-FCFAB45A6D11}" type="pres">
      <dgm:prSet presAssocID="{315C383B-2A57-43E1-B247-38F2039077C8}" presName="chevron1" presStyleLbl="sibTrans2D1" presStyleIdx="0" presStyleCnt="6"/>
      <dgm:spPr/>
    </dgm:pt>
    <dgm:pt modelId="{60C903CB-4683-4CFA-B955-248BEDDEA23C}" type="pres">
      <dgm:prSet presAssocID="{315C383B-2A57-43E1-B247-38F2039077C8}" presName="spChevron1" presStyleCnt="0"/>
      <dgm:spPr/>
    </dgm:pt>
    <dgm:pt modelId="{F37D347F-7735-4AAA-8F9E-F3848156CA9D}" type="pres">
      <dgm:prSet presAssocID="{43BD3BF5-007F-4CA8-8A0C-65413E8BE4C9}" presName="middle" presStyleCnt="0"/>
      <dgm:spPr/>
    </dgm:pt>
    <dgm:pt modelId="{6580A0E2-8928-4962-BD50-5070E71855F8}" type="pres">
      <dgm:prSet presAssocID="{43BD3BF5-007F-4CA8-8A0C-65413E8BE4C9}" presName="parTxMid" presStyleLbl="revTx" presStyleIdx="1" presStyleCnt="6"/>
      <dgm:spPr/>
      <dgm:t>
        <a:bodyPr/>
        <a:lstStyle/>
        <a:p>
          <a:endParaRPr lang="en-US"/>
        </a:p>
      </dgm:t>
    </dgm:pt>
    <dgm:pt modelId="{5F1D6BA4-AF84-409D-B552-0AB3616927E3}" type="pres">
      <dgm:prSet presAssocID="{43BD3BF5-007F-4CA8-8A0C-65413E8BE4C9}" presName="spMid" presStyleCnt="0"/>
      <dgm:spPr/>
    </dgm:pt>
    <dgm:pt modelId="{E0CEBD3C-7B62-4211-802C-BB3FD6EC521C}" type="pres">
      <dgm:prSet presAssocID="{51680E0E-C002-41B5-9E49-A0C411C6ABC8}" presName="chevronComposite1" presStyleCnt="0"/>
      <dgm:spPr/>
    </dgm:pt>
    <dgm:pt modelId="{F9F3E5C7-3891-4D6C-B9B7-2592EAB68E22}" type="pres">
      <dgm:prSet presAssocID="{51680E0E-C002-41B5-9E49-A0C411C6ABC8}" presName="chevron1" presStyleLbl="sibTrans2D1" presStyleIdx="1" presStyleCnt="6"/>
      <dgm:spPr/>
    </dgm:pt>
    <dgm:pt modelId="{DD24C247-B237-4F8F-9E5A-80C3A07B47CC}" type="pres">
      <dgm:prSet presAssocID="{51680E0E-C002-41B5-9E49-A0C411C6ABC8}" presName="spChevron1" presStyleCnt="0"/>
      <dgm:spPr/>
    </dgm:pt>
    <dgm:pt modelId="{1FF51612-5B9A-4A33-989E-44DDD0CF2F15}" type="pres">
      <dgm:prSet presAssocID="{FB99DA6D-F813-4FA5-B53B-C56957BDCF69}" presName="middle" presStyleCnt="0"/>
      <dgm:spPr/>
    </dgm:pt>
    <dgm:pt modelId="{403A84EE-46D4-4B41-B910-7AE473B6A302}" type="pres">
      <dgm:prSet presAssocID="{FB99DA6D-F813-4FA5-B53B-C56957BDCF69}" presName="parTxMid" presStyleLbl="revTx" presStyleIdx="2" presStyleCnt="6"/>
      <dgm:spPr/>
      <dgm:t>
        <a:bodyPr/>
        <a:lstStyle/>
        <a:p>
          <a:endParaRPr lang="en-US"/>
        </a:p>
      </dgm:t>
    </dgm:pt>
    <dgm:pt modelId="{FC8695D8-823B-43AB-A412-624FF3C2FD92}" type="pres">
      <dgm:prSet presAssocID="{FB99DA6D-F813-4FA5-B53B-C56957BDCF69}" presName="spMid" presStyleCnt="0"/>
      <dgm:spPr/>
    </dgm:pt>
    <dgm:pt modelId="{2933141D-1C9A-4D25-A7C8-1B74AA40C424}" type="pres">
      <dgm:prSet presAssocID="{20D09A17-AE3B-4314-AF56-DD7C608A7C57}" presName="chevronComposite1" presStyleCnt="0"/>
      <dgm:spPr/>
    </dgm:pt>
    <dgm:pt modelId="{33B2932E-BF64-425D-8655-23AF3CD0A430}" type="pres">
      <dgm:prSet presAssocID="{20D09A17-AE3B-4314-AF56-DD7C608A7C57}" presName="chevron1" presStyleLbl="sibTrans2D1" presStyleIdx="2" presStyleCnt="6"/>
      <dgm:spPr/>
    </dgm:pt>
    <dgm:pt modelId="{99E43D41-4DD5-4C13-91F2-8D1D9F3F0BF6}" type="pres">
      <dgm:prSet presAssocID="{20D09A17-AE3B-4314-AF56-DD7C608A7C57}" presName="spChevron1" presStyleCnt="0"/>
      <dgm:spPr/>
    </dgm:pt>
    <dgm:pt modelId="{4C98227C-6EBE-4179-A67E-8DCFD927C63A}" type="pres">
      <dgm:prSet presAssocID="{AB84B9A7-1D4A-4627-920B-ACDCB27D58B0}" presName="middle" presStyleCnt="0"/>
      <dgm:spPr/>
    </dgm:pt>
    <dgm:pt modelId="{77D87F57-066B-4923-81A3-B8854F6CF058}" type="pres">
      <dgm:prSet presAssocID="{AB84B9A7-1D4A-4627-920B-ACDCB27D58B0}" presName="parTxMid" presStyleLbl="revTx" presStyleIdx="3" presStyleCnt="6"/>
      <dgm:spPr/>
      <dgm:t>
        <a:bodyPr/>
        <a:lstStyle/>
        <a:p>
          <a:endParaRPr lang="en-US"/>
        </a:p>
      </dgm:t>
    </dgm:pt>
    <dgm:pt modelId="{95D54A8A-A999-49AB-A362-D3B0568C81D7}" type="pres">
      <dgm:prSet presAssocID="{AB84B9A7-1D4A-4627-920B-ACDCB27D58B0}" presName="spMid" presStyleCnt="0"/>
      <dgm:spPr/>
    </dgm:pt>
    <dgm:pt modelId="{7A1EB6EE-62A1-4652-98A2-20A82A963701}" type="pres">
      <dgm:prSet presAssocID="{4C5AE0AE-D9B5-46C7-AE17-DABCC633CD3C}" presName="chevronComposite1" presStyleCnt="0"/>
      <dgm:spPr/>
    </dgm:pt>
    <dgm:pt modelId="{C9C759E1-7FF4-4AF6-A9C7-0C393FD1E3D0}" type="pres">
      <dgm:prSet presAssocID="{4C5AE0AE-D9B5-46C7-AE17-DABCC633CD3C}" presName="chevron1" presStyleLbl="sibTrans2D1" presStyleIdx="3" presStyleCnt="6"/>
      <dgm:spPr/>
    </dgm:pt>
    <dgm:pt modelId="{8655A600-F43A-4B52-9141-47FABA7A4057}" type="pres">
      <dgm:prSet presAssocID="{4C5AE0AE-D9B5-46C7-AE17-DABCC633CD3C}" presName="spChevron1" presStyleCnt="0"/>
      <dgm:spPr/>
    </dgm:pt>
    <dgm:pt modelId="{B37851D2-F822-4C88-A9A7-A9F03AC9A062}" type="pres">
      <dgm:prSet presAssocID="{165ED375-AA55-48CE-9E45-1C313F55DC5D}" presName="middle" presStyleCnt="0"/>
      <dgm:spPr/>
    </dgm:pt>
    <dgm:pt modelId="{94EC7E19-A98F-4A26-ADEF-DA0912D94473}" type="pres">
      <dgm:prSet presAssocID="{165ED375-AA55-48CE-9E45-1C313F55DC5D}" presName="parTxMid" presStyleLbl="revTx" presStyleIdx="4" presStyleCnt="6"/>
      <dgm:spPr/>
      <dgm:t>
        <a:bodyPr/>
        <a:lstStyle/>
        <a:p>
          <a:endParaRPr lang="en-US"/>
        </a:p>
      </dgm:t>
    </dgm:pt>
    <dgm:pt modelId="{D77D5E8F-AC61-4726-A8D8-265F46A1DE20}" type="pres">
      <dgm:prSet presAssocID="{165ED375-AA55-48CE-9E45-1C313F55DC5D}" presName="spMid" presStyleCnt="0"/>
      <dgm:spPr/>
    </dgm:pt>
    <dgm:pt modelId="{EBE59449-8EEA-454E-8950-654FB5B7D139}" type="pres">
      <dgm:prSet presAssocID="{1AE4890A-8041-4138-ACEB-30773ED71F72}" presName="chevronComposite1" presStyleCnt="0"/>
      <dgm:spPr/>
    </dgm:pt>
    <dgm:pt modelId="{A813F71B-2D85-4C8D-8ABF-601441701084}" type="pres">
      <dgm:prSet presAssocID="{1AE4890A-8041-4138-ACEB-30773ED71F72}" presName="chevron1" presStyleLbl="sibTrans2D1" presStyleIdx="4" presStyleCnt="6"/>
      <dgm:spPr/>
    </dgm:pt>
    <dgm:pt modelId="{0D012A49-1C6D-489C-A8BC-1B2D0D2946BB}" type="pres">
      <dgm:prSet presAssocID="{1AE4890A-8041-4138-ACEB-30773ED71F72}" presName="spChevron1" presStyleCnt="0"/>
      <dgm:spPr/>
    </dgm:pt>
    <dgm:pt modelId="{F77AE374-41FA-4121-ACF9-609A7E793E97}" type="pres">
      <dgm:prSet presAssocID="{BC4D2D83-6201-4E9B-9099-59F5C3D4AF93}" presName="middle" presStyleCnt="0"/>
      <dgm:spPr/>
    </dgm:pt>
    <dgm:pt modelId="{A6617630-8F6B-44E5-B4E2-2A760E969BC7}" type="pres">
      <dgm:prSet presAssocID="{BC4D2D83-6201-4E9B-9099-59F5C3D4AF93}" presName="parTxMid" presStyleLbl="revTx" presStyleIdx="5" presStyleCnt="6"/>
      <dgm:spPr/>
      <dgm:t>
        <a:bodyPr/>
        <a:lstStyle/>
        <a:p>
          <a:endParaRPr lang="en-US"/>
        </a:p>
      </dgm:t>
    </dgm:pt>
    <dgm:pt modelId="{17001DF9-87EF-484F-97C2-5CA71E4C1FD3}" type="pres">
      <dgm:prSet presAssocID="{BC4D2D83-6201-4E9B-9099-59F5C3D4AF93}" presName="spMid" presStyleCnt="0"/>
      <dgm:spPr/>
    </dgm:pt>
    <dgm:pt modelId="{127C5EDF-64D5-4E03-ACFF-ECC9519C5C9E}" type="pres">
      <dgm:prSet presAssocID="{0365B048-2F71-4F3C-86B0-40D1A80CC61F}" presName="chevronComposite1" presStyleCnt="0"/>
      <dgm:spPr/>
    </dgm:pt>
    <dgm:pt modelId="{D3379D0E-5AE1-4482-9029-2DD68FC46AAC}" type="pres">
      <dgm:prSet presAssocID="{0365B048-2F71-4F3C-86B0-40D1A80CC61F}" presName="chevron1" presStyleLbl="sibTrans2D1" presStyleIdx="5" presStyleCnt="6"/>
      <dgm:spPr/>
    </dgm:pt>
    <dgm:pt modelId="{F7E3B5C5-474D-495B-840B-590DE2FD8C68}" type="pres">
      <dgm:prSet presAssocID="{0365B048-2F71-4F3C-86B0-40D1A80CC61F}" presName="spChevron1" presStyleCnt="0"/>
      <dgm:spPr/>
    </dgm:pt>
    <dgm:pt modelId="{CF64D0B2-4736-4A76-86C8-FEA317E2950B}" type="pres">
      <dgm:prSet presAssocID="{4CB50469-37E8-476B-B3F3-BEF8F69EFA96}" presName="last" presStyleCnt="0"/>
      <dgm:spPr/>
    </dgm:pt>
    <dgm:pt modelId="{36D79500-227D-447C-9CF9-6BAD80E6A9AB}" type="pres">
      <dgm:prSet presAssocID="{4CB50469-37E8-476B-B3F3-BEF8F69EFA96}" presName="circleTx" presStyleLbl="node1" presStyleIdx="18" presStyleCnt="19"/>
      <dgm:spPr/>
      <dgm:t>
        <a:bodyPr/>
        <a:lstStyle/>
        <a:p>
          <a:endParaRPr lang="en-US"/>
        </a:p>
      </dgm:t>
    </dgm:pt>
    <dgm:pt modelId="{08EF6C07-AE62-4168-BA67-E224C8C24226}" type="pres">
      <dgm:prSet presAssocID="{4CB50469-37E8-476B-B3F3-BEF8F69EFA96}" presName="spN" presStyleCnt="0"/>
      <dgm:spPr/>
    </dgm:pt>
  </dgm:ptLst>
  <dgm:cxnLst>
    <dgm:cxn modelId="{7896021E-001B-43A7-B983-7E5A7F0C495D}" srcId="{79182BA5-9882-4709-9A7B-056E90F3B48C}" destId="{AB84B9A7-1D4A-4627-920B-ACDCB27D58B0}" srcOrd="3" destOrd="0" parTransId="{13C85DC2-9618-4738-BD51-EDE0D11E7428}" sibTransId="{4C5AE0AE-D9B5-46C7-AE17-DABCC633CD3C}"/>
    <dgm:cxn modelId="{FA15D739-36F9-4090-8CD9-5111932D61B5}" srcId="{79182BA5-9882-4709-9A7B-056E90F3B48C}" destId="{FB99DA6D-F813-4FA5-B53B-C56957BDCF69}" srcOrd="2" destOrd="0" parTransId="{8CD5B5C0-55C5-413A-9A59-8A96CBB15DC1}" sibTransId="{20D09A17-AE3B-4314-AF56-DD7C608A7C57}"/>
    <dgm:cxn modelId="{E5522DAC-5E72-4A18-A024-B41BEA790EFC}" type="presOf" srcId="{40B14EA1-FADE-4CA6-BD6A-A89240A1BEC0}" destId="{50CCBCC6-A2C3-413F-8DAF-D3191B259348}" srcOrd="0" destOrd="0" presId="urn:microsoft.com/office/officeart/2009/3/layout/RandomtoResultProcess"/>
    <dgm:cxn modelId="{C954C089-E247-468D-A66F-8FD176A5271E}" type="presOf" srcId="{165ED375-AA55-48CE-9E45-1C313F55DC5D}" destId="{94EC7E19-A98F-4A26-ADEF-DA0912D94473}" srcOrd="0" destOrd="0" presId="urn:microsoft.com/office/officeart/2009/3/layout/RandomtoResultProcess"/>
    <dgm:cxn modelId="{36F1961E-7F29-468C-9365-011967BE7043}" type="presOf" srcId="{BC4D2D83-6201-4E9B-9099-59F5C3D4AF93}" destId="{A6617630-8F6B-44E5-B4E2-2A760E969BC7}" srcOrd="0" destOrd="0" presId="urn:microsoft.com/office/officeart/2009/3/layout/RandomtoResultProcess"/>
    <dgm:cxn modelId="{0FF822CA-803C-4580-A5F5-1D712F3B4276}" srcId="{79182BA5-9882-4709-9A7B-056E90F3B48C}" destId="{40B14EA1-FADE-4CA6-BD6A-A89240A1BEC0}" srcOrd="0" destOrd="0" parTransId="{42F436F2-6049-4866-815D-D48F2321B240}" sibTransId="{315C383B-2A57-43E1-B247-38F2039077C8}"/>
    <dgm:cxn modelId="{2990FF17-9B50-4961-8D3D-B6E2726D512E}" type="presOf" srcId="{FB99DA6D-F813-4FA5-B53B-C56957BDCF69}" destId="{403A84EE-46D4-4B41-B910-7AE473B6A302}" srcOrd="0" destOrd="0" presId="urn:microsoft.com/office/officeart/2009/3/layout/RandomtoResultProcess"/>
    <dgm:cxn modelId="{6B020A98-23FB-4D6A-AA19-6FF77E8E9BD2}" srcId="{79182BA5-9882-4709-9A7B-056E90F3B48C}" destId="{4CB50469-37E8-476B-B3F3-BEF8F69EFA96}" srcOrd="6" destOrd="0" parTransId="{656F78A3-639C-4265-9B1B-F69BD277EA4F}" sibTransId="{BD958F07-6158-4666-B995-6061D629CD56}"/>
    <dgm:cxn modelId="{140EDE3D-0BD4-411C-A5BA-22023C8B87E6}" srcId="{79182BA5-9882-4709-9A7B-056E90F3B48C}" destId="{165ED375-AA55-48CE-9E45-1C313F55DC5D}" srcOrd="4" destOrd="0" parTransId="{181AB996-6FCC-4BBC-8D1B-1905A972865B}" sibTransId="{1AE4890A-8041-4138-ACEB-30773ED71F72}"/>
    <dgm:cxn modelId="{30E21D72-CBC7-4755-9EAD-99FDADED6F8D}" type="presOf" srcId="{79182BA5-9882-4709-9A7B-056E90F3B48C}" destId="{AFD0499F-39A8-4679-8537-1D1E075BBEF3}" srcOrd="0" destOrd="0" presId="urn:microsoft.com/office/officeart/2009/3/layout/RandomtoResultProcess"/>
    <dgm:cxn modelId="{BFABABA1-C02D-4A83-8E42-494A3196CE08}" srcId="{79182BA5-9882-4709-9A7B-056E90F3B48C}" destId="{BC4D2D83-6201-4E9B-9099-59F5C3D4AF93}" srcOrd="5" destOrd="0" parTransId="{77782993-B3EC-413C-889A-41B8BEBD7F92}" sibTransId="{0365B048-2F71-4F3C-86B0-40D1A80CC61F}"/>
    <dgm:cxn modelId="{1D9A30D3-0C23-45B4-9FED-A7F565A7FFA5}" type="presOf" srcId="{AB84B9A7-1D4A-4627-920B-ACDCB27D58B0}" destId="{77D87F57-066B-4923-81A3-B8854F6CF058}" srcOrd="0" destOrd="0" presId="urn:microsoft.com/office/officeart/2009/3/layout/RandomtoResultProcess"/>
    <dgm:cxn modelId="{031694AE-F302-4B23-8ED4-75670DF37FB8}" type="presOf" srcId="{43BD3BF5-007F-4CA8-8A0C-65413E8BE4C9}" destId="{6580A0E2-8928-4962-BD50-5070E71855F8}" srcOrd="0" destOrd="0" presId="urn:microsoft.com/office/officeart/2009/3/layout/RandomtoResultProcess"/>
    <dgm:cxn modelId="{EBDC3753-A28D-4206-A055-9251E83F6749}" srcId="{79182BA5-9882-4709-9A7B-056E90F3B48C}" destId="{43BD3BF5-007F-4CA8-8A0C-65413E8BE4C9}" srcOrd="1" destOrd="0" parTransId="{DC8DDE55-B2D7-465C-A552-69A1B9E0D6D5}" sibTransId="{51680E0E-C002-41B5-9E49-A0C411C6ABC8}"/>
    <dgm:cxn modelId="{98F239BA-C296-45C9-87C6-CA1AFF395677}" type="presOf" srcId="{4CB50469-37E8-476B-B3F3-BEF8F69EFA96}" destId="{36D79500-227D-447C-9CF9-6BAD80E6A9AB}" srcOrd="0" destOrd="0" presId="urn:microsoft.com/office/officeart/2009/3/layout/RandomtoResultProcess"/>
    <dgm:cxn modelId="{5D254EA1-8CB4-42FE-AE07-3F8EAEE19426}" type="presParOf" srcId="{AFD0499F-39A8-4679-8537-1D1E075BBEF3}" destId="{1EF7BD18-70A0-4E03-81C9-D9AEED0F0653}" srcOrd="0" destOrd="0" presId="urn:microsoft.com/office/officeart/2009/3/layout/RandomtoResultProcess"/>
    <dgm:cxn modelId="{6828349C-E379-4140-B6D9-B28E2B6EF539}" type="presParOf" srcId="{1EF7BD18-70A0-4E03-81C9-D9AEED0F0653}" destId="{50CCBCC6-A2C3-413F-8DAF-D3191B259348}" srcOrd="0" destOrd="0" presId="urn:microsoft.com/office/officeart/2009/3/layout/RandomtoResultProcess"/>
    <dgm:cxn modelId="{A8A443FC-36F9-49C2-81FB-930937C04DF3}" type="presParOf" srcId="{1EF7BD18-70A0-4E03-81C9-D9AEED0F0653}" destId="{602500EF-6884-49F4-B3CC-7E8E6075A1FC}" srcOrd="1" destOrd="0" presId="urn:microsoft.com/office/officeart/2009/3/layout/RandomtoResultProcess"/>
    <dgm:cxn modelId="{6F957011-D3DE-4869-A97D-AEF8AE52A42E}" type="presParOf" srcId="{1EF7BD18-70A0-4E03-81C9-D9AEED0F0653}" destId="{548C22DD-88FB-4161-954A-FC32A4D51DFA}" srcOrd="2" destOrd="0" presId="urn:microsoft.com/office/officeart/2009/3/layout/RandomtoResultProcess"/>
    <dgm:cxn modelId="{4A033835-AC71-4BB9-BD1C-AC488CF676B9}" type="presParOf" srcId="{1EF7BD18-70A0-4E03-81C9-D9AEED0F0653}" destId="{5D983F50-39CE-49AE-AC18-30238412018A}" srcOrd="3" destOrd="0" presId="urn:microsoft.com/office/officeart/2009/3/layout/RandomtoResultProcess"/>
    <dgm:cxn modelId="{37BBC4B1-112B-48EB-AC1B-113E5DE38A14}" type="presParOf" srcId="{1EF7BD18-70A0-4E03-81C9-D9AEED0F0653}" destId="{C071C27F-E754-4CBB-B13E-C57D9A4A7632}" srcOrd="4" destOrd="0" presId="urn:microsoft.com/office/officeart/2009/3/layout/RandomtoResultProcess"/>
    <dgm:cxn modelId="{3163660B-6EEC-43AD-8684-F7177C5497B5}" type="presParOf" srcId="{1EF7BD18-70A0-4E03-81C9-D9AEED0F0653}" destId="{0E81DD7E-3459-4640-AB3D-959134EE3CB0}" srcOrd="5" destOrd="0" presId="urn:microsoft.com/office/officeart/2009/3/layout/RandomtoResultProcess"/>
    <dgm:cxn modelId="{5CFE3360-75A0-472D-9EA5-FF1E6CC4E607}" type="presParOf" srcId="{1EF7BD18-70A0-4E03-81C9-D9AEED0F0653}" destId="{8994FCA5-4AAB-41A7-BFBC-36E4BEF68178}" srcOrd="6" destOrd="0" presId="urn:microsoft.com/office/officeart/2009/3/layout/RandomtoResultProcess"/>
    <dgm:cxn modelId="{85D2CA59-D554-4537-8A45-E967C59FA557}" type="presParOf" srcId="{1EF7BD18-70A0-4E03-81C9-D9AEED0F0653}" destId="{D0D774C6-2F38-4EFC-977D-4D1BB0C95DAA}" srcOrd="7" destOrd="0" presId="urn:microsoft.com/office/officeart/2009/3/layout/RandomtoResultProcess"/>
    <dgm:cxn modelId="{2717D727-E8DA-480D-8777-83DA5F9EE1AC}" type="presParOf" srcId="{1EF7BD18-70A0-4E03-81C9-D9AEED0F0653}" destId="{FC509012-26F9-41A7-AFF2-5ED002F76DE8}" srcOrd="8" destOrd="0" presId="urn:microsoft.com/office/officeart/2009/3/layout/RandomtoResultProcess"/>
    <dgm:cxn modelId="{AF28C6A5-F8F8-4575-BA84-15DC955B3C26}" type="presParOf" srcId="{1EF7BD18-70A0-4E03-81C9-D9AEED0F0653}" destId="{1DC7AF1A-1CBE-4983-8136-5F119AE19A3F}" srcOrd="9" destOrd="0" presId="urn:microsoft.com/office/officeart/2009/3/layout/RandomtoResultProcess"/>
    <dgm:cxn modelId="{8604B81C-07C0-4FF0-BA23-1E52E97F7027}" type="presParOf" srcId="{1EF7BD18-70A0-4E03-81C9-D9AEED0F0653}" destId="{7930E6FF-3225-4D6A-8F84-177F83F6716A}" srcOrd="10" destOrd="0" presId="urn:microsoft.com/office/officeart/2009/3/layout/RandomtoResultProcess"/>
    <dgm:cxn modelId="{C526D213-A866-408B-B64C-5775D24738EE}" type="presParOf" srcId="{1EF7BD18-70A0-4E03-81C9-D9AEED0F0653}" destId="{EB51E8A1-7600-4193-820C-EEEFF05DCF73}" srcOrd="11" destOrd="0" presId="urn:microsoft.com/office/officeart/2009/3/layout/RandomtoResultProcess"/>
    <dgm:cxn modelId="{D78073EC-1FFD-42D4-B171-9ADB721E9CDB}" type="presParOf" srcId="{1EF7BD18-70A0-4E03-81C9-D9AEED0F0653}" destId="{634F8ACF-2196-43C4-B5FA-9C5430AF66DA}" srcOrd="12" destOrd="0" presId="urn:microsoft.com/office/officeart/2009/3/layout/RandomtoResultProcess"/>
    <dgm:cxn modelId="{AD9CE21E-EBB8-4967-AC75-5D7C0BB8E739}" type="presParOf" srcId="{1EF7BD18-70A0-4E03-81C9-D9AEED0F0653}" destId="{BF8E52F5-A28D-4D36-953B-30E61F54C7FB}" srcOrd="13" destOrd="0" presId="urn:microsoft.com/office/officeart/2009/3/layout/RandomtoResultProcess"/>
    <dgm:cxn modelId="{CB81DA09-2A2E-499E-9418-500AA774C227}" type="presParOf" srcId="{1EF7BD18-70A0-4E03-81C9-D9AEED0F0653}" destId="{EFBF0091-CDD9-4FCC-8C55-79FB7834A6C2}" srcOrd="14" destOrd="0" presId="urn:microsoft.com/office/officeart/2009/3/layout/RandomtoResultProcess"/>
    <dgm:cxn modelId="{D0E5D4C9-CF8C-43EE-94C7-33D4D66D6EE3}" type="presParOf" srcId="{1EF7BD18-70A0-4E03-81C9-D9AEED0F0653}" destId="{B0487A0F-149F-4F21-BEE1-5D5202BA83B8}" srcOrd="15" destOrd="0" presId="urn:microsoft.com/office/officeart/2009/3/layout/RandomtoResultProcess"/>
    <dgm:cxn modelId="{96AC8A08-A4A1-4A74-BB1F-4C09079D4044}" type="presParOf" srcId="{1EF7BD18-70A0-4E03-81C9-D9AEED0F0653}" destId="{4944C4EA-3D0A-47F0-891F-A34D4F963268}" srcOrd="16" destOrd="0" presId="urn:microsoft.com/office/officeart/2009/3/layout/RandomtoResultProcess"/>
    <dgm:cxn modelId="{9E400BB7-962C-47E5-9916-A36532107F78}" type="presParOf" srcId="{1EF7BD18-70A0-4E03-81C9-D9AEED0F0653}" destId="{5AF7FAF2-511B-4959-8155-862C9BD34730}" srcOrd="17" destOrd="0" presId="urn:microsoft.com/office/officeart/2009/3/layout/RandomtoResultProcess"/>
    <dgm:cxn modelId="{E3995255-59FB-4043-8810-7768863C0ACD}" type="presParOf" srcId="{1EF7BD18-70A0-4E03-81C9-D9AEED0F0653}" destId="{1578779F-82A8-4A91-A116-B15C45DFA6AA}" srcOrd="18" destOrd="0" presId="urn:microsoft.com/office/officeart/2009/3/layout/RandomtoResultProcess"/>
    <dgm:cxn modelId="{4C5F07C6-FEB0-4468-A78A-39CB845372B1}" type="presParOf" srcId="{AFD0499F-39A8-4679-8537-1D1E075BBEF3}" destId="{8B52A022-1CD0-4101-99A1-91B3C3EF65BA}" srcOrd="1" destOrd="0" presId="urn:microsoft.com/office/officeart/2009/3/layout/RandomtoResultProcess"/>
    <dgm:cxn modelId="{31A01FD2-0D5A-4CBF-A35E-1598231D8ECF}" type="presParOf" srcId="{8B52A022-1CD0-4101-99A1-91B3C3EF65BA}" destId="{BCA3CECD-5065-4E1A-B351-FCFAB45A6D11}" srcOrd="0" destOrd="0" presId="urn:microsoft.com/office/officeart/2009/3/layout/RandomtoResultProcess"/>
    <dgm:cxn modelId="{02F7F281-08B2-4028-A41D-D4E5A6D6D813}" type="presParOf" srcId="{8B52A022-1CD0-4101-99A1-91B3C3EF65BA}" destId="{60C903CB-4683-4CFA-B955-248BEDDEA23C}" srcOrd="1" destOrd="0" presId="urn:microsoft.com/office/officeart/2009/3/layout/RandomtoResultProcess"/>
    <dgm:cxn modelId="{FAA5FF0D-9B0A-4083-BA71-7EE9507086E8}" type="presParOf" srcId="{AFD0499F-39A8-4679-8537-1D1E075BBEF3}" destId="{F37D347F-7735-4AAA-8F9E-F3848156CA9D}" srcOrd="2" destOrd="0" presId="urn:microsoft.com/office/officeart/2009/3/layout/RandomtoResultProcess"/>
    <dgm:cxn modelId="{A430B7A8-5ED9-4D3A-9C47-97071F532080}" type="presParOf" srcId="{F37D347F-7735-4AAA-8F9E-F3848156CA9D}" destId="{6580A0E2-8928-4962-BD50-5070E71855F8}" srcOrd="0" destOrd="0" presId="urn:microsoft.com/office/officeart/2009/3/layout/RandomtoResultProcess"/>
    <dgm:cxn modelId="{D4A40441-80C5-466E-AD37-8AD8572A4E13}" type="presParOf" srcId="{F37D347F-7735-4AAA-8F9E-F3848156CA9D}" destId="{5F1D6BA4-AF84-409D-B552-0AB3616927E3}" srcOrd="1" destOrd="0" presId="urn:microsoft.com/office/officeart/2009/3/layout/RandomtoResultProcess"/>
    <dgm:cxn modelId="{523D3AC1-C61E-4C9A-8070-37F38FD9B598}" type="presParOf" srcId="{AFD0499F-39A8-4679-8537-1D1E075BBEF3}" destId="{E0CEBD3C-7B62-4211-802C-BB3FD6EC521C}" srcOrd="3" destOrd="0" presId="urn:microsoft.com/office/officeart/2009/3/layout/RandomtoResultProcess"/>
    <dgm:cxn modelId="{3493C5E1-96EF-4872-B9D5-1304EB8067FC}" type="presParOf" srcId="{E0CEBD3C-7B62-4211-802C-BB3FD6EC521C}" destId="{F9F3E5C7-3891-4D6C-B9B7-2592EAB68E22}" srcOrd="0" destOrd="0" presId="urn:microsoft.com/office/officeart/2009/3/layout/RandomtoResultProcess"/>
    <dgm:cxn modelId="{24B8A464-C615-458F-8195-8B77D1583942}" type="presParOf" srcId="{E0CEBD3C-7B62-4211-802C-BB3FD6EC521C}" destId="{DD24C247-B237-4F8F-9E5A-80C3A07B47CC}" srcOrd="1" destOrd="0" presId="urn:microsoft.com/office/officeart/2009/3/layout/RandomtoResultProcess"/>
    <dgm:cxn modelId="{623BCC85-635D-4D06-8F4A-A8D6508E920C}" type="presParOf" srcId="{AFD0499F-39A8-4679-8537-1D1E075BBEF3}" destId="{1FF51612-5B9A-4A33-989E-44DDD0CF2F15}" srcOrd="4" destOrd="0" presId="urn:microsoft.com/office/officeart/2009/3/layout/RandomtoResultProcess"/>
    <dgm:cxn modelId="{640D17E0-F97E-4AA1-8B3E-CAE7057ED03F}" type="presParOf" srcId="{1FF51612-5B9A-4A33-989E-44DDD0CF2F15}" destId="{403A84EE-46D4-4B41-B910-7AE473B6A302}" srcOrd="0" destOrd="0" presId="urn:microsoft.com/office/officeart/2009/3/layout/RandomtoResultProcess"/>
    <dgm:cxn modelId="{1BAB8DFB-028A-4EB1-90FF-1084F81F3361}" type="presParOf" srcId="{1FF51612-5B9A-4A33-989E-44DDD0CF2F15}" destId="{FC8695D8-823B-43AB-A412-624FF3C2FD92}" srcOrd="1" destOrd="0" presId="urn:microsoft.com/office/officeart/2009/3/layout/RandomtoResultProcess"/>
    <dgm:cxn modelId="{8B3F7F7B-D1FA-4842-84C8-123C4E9C1E06}" type="presParOf" srcId="{AFD0499F-39A8-4679-8537-1D1E075BBEF3}" destId="{2933141D-1C9A-4D25-A7C8-1B74AA40C424}" srcOrd="5" destOrd="0" presId="urn:microsoft.com/office/officeart/2009/3/layout/RandomtoResultProcess"/>
    <dgm:cxn modelId="{61CA17E8-5E9F-4FD7-8654-7FF68A37110A}" type="presParOf" srcId="{2933141D-1C9A-4D25-A7C8-1B74AA40C424}" destId="{33B2932E-BF64-425D-8655-23AF3CD0A430}" srcOrd="0" destOrd="0" presId="urn:microsoft.com/office/officeart/2009/3/layout/RandomtoResultProcess"/>
    <dgm:cxn modelId="{AFE99F6C-9591-4D3C-A2E8-32D4685B4EC8}" type="presParOf" srcId="{2933141D-1C9A-4D25-A7C8-1B74AA40C424}" destId="{99E43D41-4DD5-4C13-91F2-8D1D9F3F0BF6}" srcOrd="1" destOrd="0" presId="urn:microsoft.com/office/officeart/2009/3/layout/RandomtoResultProcess"/>
    <dgm:cxn modelId="{3318A101-CB54-45C7-8F79-1A01F1C26BF4}" type="presParOf" srcId="{AFD0499F-39A8-4679-8537-1D1E075BBEF3}" destId="{4C98227C-6EBE-4179-A67E-8DCFD927C63A}" srcOrd="6" destOrd="0" presId="urn:microsoft.com/office/officeart/2009/3/layout/RandomtoResultProcess"/>
    <dgm:cxn modelId="{72CEC9BB-5D4E-418D-8180-C955B8C1065A}" type="presParOf" srcId="{4C98227C-6EBE-4179-A67E-8DCFD927C63A}" destId="{77D87F57-066B-4923-81A3-B8854F6CF058}" srcOrd="0" destOrd="0" presId="urn:microsoft.com/office/officeart/2009/3/layout/RandomtoResultProcess"/>
    <dgm:cxn modelId="{4B42009B-FF55-4BC0-AE07-9C8CECA7ED82}" type="presParOf" srcId="{4C98227C-6EBE-4179-A67E-8DCFD927C63A}" destId="{95D54A8A-A999-49AB-A362-D3B0568C81D7}" srcOrd="1" destOrd="0" presId="urn:microsoft.com/office/officeart/2009/3/layout/RandomtoResultProcess"/>
    <dgm:cxn modelId="{32EF4709-F167-4C54-B96A-4A28469B39D7}" type="presParOf" srcId="{AFD0499F-39A8-4679-8537-1D1E075BBEF3}" destId="{7A1EB6EE-62A1-4652-98A2-20A82A963701}" srcOrd="7" destOrd="0" presId="urn:microsoft.com/office/officeart/2009/3/layout/RandomtoResultProcess"/>
    <dgm:cxn modelId="{6BAA34F3-45E1-4D66-8B6C-F471D42B12A4}" type="presParOf" srcId="{7A1EB6EE-62A1-4652-98A2-20A82A963701}" destId="{C9C759E1-7FF4-4AF6-A9C7-0C393FD1E3D0}" srcOrd="0" destOrd="0" presId="urn:microsoft.com/office/officeart/2009/3/layout/RandomtoResultProcess"/>
    <dgm:cxn modelId="{24AD00F2-378A-4AA3-ACA3-C94F1D299373}" type="presParOf" srcId="{7A1EB6EE-62A1-4652-98A2-20A82A963701}" destId="{8655A600-F43A-4B52-9141-47FABA7A4057}" srcOrd="1" destOrd="0" presId="urn:microsoft.com/office/officeart/2009/3/layout/RandomtoResultProcess"/>
    <dgm:cxn modelId="{7B72A2F6-183B-4970-94AB-DB8271CFFABD}" type="presParOf" srcId="{AFD0499F-39A8-4679-8537-1D1E075BBEF3}" destId="{B37851D2-F822-4C88-A9A7-A9F03AC9A062}" srcOrd="8" destOrd="0" presId="urn:microsoft.com/office/officeart/2009/3/layout/RandomtoResultProcess"/>
    <dgm:cxn modelId="{3F9632CD-F700-4A01-9232-D4765C2EDC8F}" type="presParOf" srcId="{B37851D2-F822-4C88-A9A7-A9F03AC9A062}" destId="{94EC7E19-A98F-4A26-ADEF-DA0912D94473}" srcOrd="0" destOrd="0" presId="urn:microsoft.com/office/officeart/2009/3/layout/RandomtoResultProcess"/>
    <dgm:cxn modelId="{C1F5702A-F55B-4FCA-ADB5-9477CC066F6D}" type="presParOf" srcId="{B37851D2-F822-4C88-A9A7-A9F03AC9A062}" destId="{D77D5E8F-AC61-4726-A8D8-265F46A1DE20}" srcOrd="1" destOrd="0" presId="urn:microsoft.com/office/officeart/2009/3/layout/RandomtoResultProcess"/>
    <dgm:cxn modelId="{F47209E7-A312-40D0-AD5E-794A661619C7}" type="presParOf" srcId="{AFD0499F-39A8-4679-8537-1D1E075BBEF3}" destId="{EBE59449-8EEA-454E-8950-654FB5B7D139}" srcOrd="9" destOrd="0" presId="urn:microsoft.com/office/officeart/2009/3/layout/RandomtoResultProcess"/>
    <dgm:cxn modelId="{051E79B8-11EB-4421-ABA4-0EF57F59EEC8}" type="presParOf" srcId="{EBE59449-8EEA-454E-8950-654FB5B7D139}" destId="{A813F71B-2D85-4C8D-8ABF-601441701084}" srcOrd="0" destOrd="0" presId="urn:microsoft.com/office/officeart/2009/3/layout/RandomtoResultProcess"/>
    <dgm:cxn modelId="{931AE28C-8FDA-49C8-A3FC-C715FA75B11B}" type="presParOf" srcId="{EBE59449-8EEA-454E-8950-654FB5B7D139}" destId="{0D012A49-1C6D-489C-A8BC-1B2D0D2946BB}" srcOrd="1" destOrd="0" presId="urn:microsoft.com/office/officeart/2009/3/layout/RandomtoResultProcess"/>
    <dgm:cxn modelId="{FF91D469-94F4-4D72-8940-76BD3E0D5E3B}" type="presParOf" srcId="{AFD0499F-39A8-4679-8537-1D1E075BBEF3}" destId="{F77AE374-41FA-4121-ACF9-609A7E793E97}" srcOrd="10" destOrd="0" presId="urn:microsoft.com/office/officeart/2009/3/layout/RandomtoResultProcess"/>
    <dgm:cxn modelId="{9AAE603B-A31F-4FB2-9E67-1854765061DF}" type="presParOf" srcId="{F77AE374-41FA-4121-ACF9-609A7E793E97}" destId="{A6617630-8F6B-44E5-B4E2-2A760E969BC7}" srcOrd="0" destOrd="0" presId="urn:microsoft.com/office/officeart/2009/3/layout/RandomtoResultProcess"/>
    <dgm:cxn modelId="{D21129AA-2DD5-4A5C-91E3-447855B67C6C}" type="presParOf" srcId="{F77AE374-41FA-4121-ACF9-609A7E793E97}" destId="{17001DF9-87EF-484F-97C2-5CA71E4C1FD3}" srcOrd="1" destOrd="0" presId="urn:microsoft.com/office/officeart/2009/3/layout/RandomtoResultProcess"/>
    <dgm:cxn modelId="{92BFD79A-DC73-4069-85AB-C9F69743F594}" type="presParOf" srcId="{AFD0499F-39A8-4679-8537-1D1E075BBEF3}" destId="{127C5EDF-64D5-4E03-ACFF-ECC9519C5C9E}" srcOrd="11" destOrd="0" presId="urn:microsoft.com/office/officeart/2009/3/layout/RandomtoResultProcess"/>
    <dgm:cxn modelId="{C02E141F-EDE0-4EE2-99FD-BF85359CFF9E}" type="presParOf" srcId="{127C5EDF-64D5-4E03-ACFF-ECC9519C5C9E}" destId="{D3379D0E-5AE1-4482-9029-2DD68FC46AAC}" srcOrd="0" destOrd="0" presId="urn:microsoft.com/office/officeart/2009/3/layout/RandomtoResultProcess"/>
    <dgm:cxn modelId="{6CD7BCD2-7E82-489C-B0F1-049A5F4E606A}" type="presParOf" srcId="{127C5EDF-64D5-4E03-ACFF-ECC9519C5C9E}" destId="{F7E3B5C5-474D-495B-840B-590DE2FD8C68}" srcOrd="1" destOrd="0" presId="urn:microsoft.com/office/officeart/2009/3/layout/RandomtoResultProcess"/>
    <dgm:cxn modelId="{B6A0426B-2BDD-4122-B778-4445F6D1CD01}" type="presParOf" srcId="{AFD0499F-39A8-4679-8537-1D1E075BBEF3}" destId="{CF64D0B2-4736-4A76-86C8-FEA317E2950B}" srcOrd="12" destOrd="0" presId="urn:microsoft.com/office/officeart/2009/3/layout/RandomtoResultProcess"/>
    <dgm:cxn modelId="{76AFC4DF-FFAB-4CF3-A483-8AE06C62ABF4}" type="presParOf" srcId="{CF64D0B2-4736-4A76-86C8-FEA317E2950B}" destId="{36D79500-227D-447C-9CF9-6BAD80E6A9AB}" srcOrd="0" destOrd="0" presId="urn:microsoft.com/office/officeart/2009/3/layout/RandomtoResultProcess"/>
    <dgm:cxn modelId="{85D009C4-C575-4734-961F-0D1BD1CAFF6E}" type="presParOf" srcId="{CF64D0B2-4736-4A76-86C8-FEA317E2950B}" destId="{08EF6C07-AE62-4168-BA67-E224C8C2422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144000" cy="6000768"/>
        <a:chOff x="0" y="0"/>
        <a:chExt cx="9144000" cy="6000768"/>
      </a:xfrm>
    </dsp:grpSpPr>
    <dsp:sp modelId="{B4D8E13A-ECDA-4DC2-944E-7306B891CFB9}">
      <dsp:nvSpPr>
        <dsp:cNvPr id="5" name="Rectangles 4"/>
        <dsp:cNvSpPr/>
      </dsp:nvSpPr>
      <dsp:spPr bwMode="white">
        <a:xfrm>
          <a:off x="0" y="124941"/>
          <a:ext cx="9144000" cy="2897505"/>
        </a:xfrm>
        <a:prstGeom prst="rect">
          <a:avLst/>
        </a:prstGeom>
      </dsp:spPr>
      <dsp:style>
        <a:lnRef idx="1">
          <a:schemeClr val="accent1"/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709676" tIns="124968" rIns="709676" bIns="106680" anchor="t"/>
        <a:lstStyle>
          <a:lvl1pPr algn="l">
            <a:defRPr sz="6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Maintain logins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 Faculty Details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Update/Delete/ Student Details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Event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Update/Delete Events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Insert/Update/Delete Syllabus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Event lists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list of Course and its syllabus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overview of  event in dashboard and reports.</a:t>
          </a:r>
          <a:endParaRPr lang="en-IN" sz="15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of complete dashboard</a:t>
          </a:r>
          <a:endParaRPr sz="600">
            <a:solidFill>
              <a:schemeClr val="dk1"/>
            </a:solidFill>
          </a:endParaRPr>
        </a:p>
      </dsp:txBody>
      <dsp:txXfrm>
        <a:off x="0" y="124941"/>
        <a:ext cx="9144000" cy="2897505"/>
      </dsp:txXfrm>
    </dsp:sp>
    <dsp:sp modelId="{E06018F9-BCD6-4BDB-9875-716F6EFE5DFB}">
      <dsp:nvSpPr>
        <dsp:cNvPr id="4" name="Rounded Rectangle 3"/>
        <dsp:cNvSpPr/>
      </dsp:nvSpPr>
      <dsp:spPr bwMode="white">
        <a:xfrm>
          <a:off x="457200" y="36381"/>
          <a:ext cx="6400800" cy="17712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241935" tIns="0" rIns="241935" bIns="0" anchor="ctr"/>
        <a:lstStyle>
          <a:lvl1pPr algn="l">
            <a:defRPr sz="600"/>
          </a:lvl1pPr>
          <a:lvl2pPr marL="57150" indent="-57150" algn="l">
            <a:defRPr sz="400"/>
          </a:lvl2pPr>
          <a:lvl3pPr marL="114300" indent="-57150" algn="l">
            <a:defRPr sz="400"/>
          </a:lvl3pPr>
          <a:lvl4pPr marL="171450" indent="-57150" algn="l">
            <a:defRPr sz="400"/>
          </a:lvl4pPr>
          <a:lvl5pPr marL="228600" indent="-57150" algn="l">
            <a:defRPr sz="400"/>
          </a:lvl5pPr>
          <a:lvl6pPr marL="285750" indent="-57150" algn="l">
            <a:defRPr sz="400"/>
          </a:lvl6pPr>
          <a:lvl7pPr marL="342900" indent="-57150" algn="l">
            <a:defRPr sz="400"/>
          </a:lvl7pPr>
          <a:lvl8pPr marL="400050" indent="-57150" algn="l">
            <a:defRPr sz="400"/>
          </a:lvl8pPr>
          <a:lvl9pPr marL="457200" indent="-57150" algn="l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Admin</a:t>
          </a:r>
          <a:endParaRPr>
            <a:solidFill>
              <a:schemeClr val="dk1"/>
            </a:solidFill>
          </a:endParaRPr>
        </a:p>
      </dsp:txBody>
      <dsp:txXfrm>
        <a:off x="457200" y="36381"/>
        <a:ext cx="6400800" cy="177120"/>
      </dsp:txXfrm>
    </dsp:sp>
    <dsp:sp modelId="{5A0AF48A-0D6F-49CB-96CD-6AE37C39610F}">
      <dsp:nvSpPr>
        <dsp:cNvPr id="8" name="Rectangles 7"/>
        <dsp:cNvSpPr/>
      </dsp:nvSpPr>
      <dsp:spPr bwMode="white">
        <a:xfrm>
          <a:off x="0" y="3143406"/>
          <a:ext cx="9144000" cy="1350010"/>
        </a:xfrm>
        <a:prstGeom prst="rect">
          <a:avLst/>
        </a:prstGeom>
      </dsp:spPr>
      <dsp:style>
        <a:lnRef idx="1">
          <a:schemeClr val="accent1"/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09676" tIns="124968" rIns="709676" bIns="113792" anchor="t"/>
        <a:lstStyle>
          <a:lvl1pPr algn="l">
            <a:defRPr sz="6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Create/Update/Delete Research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Syllabus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Research Dashboard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overall dashboard</a:t>
          </a:r>
          <a:endParaRPr>
            <a:solidFill>
              <a:schemeClr val="dk1"/>
            </a:solidFill>
          </a:endParaRPr>
        </a:p>
      </dsp:txBody>
      <dsp:txXfrm>
        <a:off x="0" y="3143406"/>
        <a:ext cx="9144000" cy="1350010"/>
      </dsp:txXfrm>
    </dsp:sp>
    <dsp:sp modelId="{A88B3F2E-3DDF-4B3B-BD59-74BA5B2ADEE3}">
      <dsp:nvSpPr>
        <dsp:cNvPr id="7" name="Rounded Rectangle 6"/>
        <dsp:cNvSpPr/>
      </dsp:nvSpPr>
      <dsp:spPr bwMode="white">
        <a:xfrm>
          <a:off x="457200" y="3054846"/>
          <a:ext cx="6400800" cy="17712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241935" tIns="0" rIns="241935" bIns="0" anchor="ctr"/>
        <a:lstStyle>
          <a:lvl1pPr algn="l">
            <a:defRPr sz="600"/>
          </a:lvl1pPr>
          <a:lvl2pPr marL="57150" indent="-57150" algn="l">
            <a:defRPr sz="400"/>
          </a:lvl2pPr>
          <a:lvl3pPr marL="114300" indent="-57150" algn="l">
            <a:defRPr sz="400"/>
          </a:lvl3pPr>
          <a:lvl4pPr marL="171450" indent="-57150" algn="l">
            <a:defRPr sz="400"/>
          </a:lvl4pPr>
          <a:lvl5pPr marL="228600" indent="-57150" algn="l">
            <a:defRPr sz="400"/>
          </a:lvl5pPr>
          <a:lvl6pPr marL="285750" indent="-57150" algn="l">
            <a:defRPr sz="400"/>
          </a:lvl6pPr>
          <a:lvl7pPr marL="342900" indent="-57150" algn="l">
            <a:defRPr sz="400"/>
          </a:lvl7pPr>
          <a:lvl8pPr marL="400050" indent="-57150" algn="l">
            <a:defRPr sz="400"/>
          </a:lvl8pPr>
          <a:lvl9pPr marL="457200" indent="-57150" algn="l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Faculty</a:t>
          </a:r>
          <a:endParaRPr>
            <a:solidFill>
              <a:schemeClr val="dk1"/>
            </a:solidFill>
          </a:endParaRPr>
        </a:p>
      </dsp:txBody>
      <dsp:txXfrm>
        <a:off x="457200" y="3054846"/>
        <a:ext cx="6400800" cy="177120"/>
      </dsp:txXfrm>
    </dsp:sp>
    <dsp:sp modelId="{99E3BCD9-99B7-40F0-9C5F-B1AE40756CAB}">
      <dsp:nvSpPr>
        <dsp:cNvPr id="11" name="Rectangles 10"/>
        <dsp:cNvSpPr/>
      </dsp:nvSpPr>
      <dsp:spPr bwMode="white">
        <a:xfrm>
          <a:off x="0" y="4614377"/>
          <a:ext cx="9144000" cy="1350010"/>
        </a:xfrm>
        <a:prstGeom prst="rect">
          <a:avLst/>
        </a:prstGeom>
      </dsp:spPr>
      <dsp:style>
        <a:lnRef idx="1">
          <a:schemeClr val="accent1"/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709676" tIns="124968" rIns="709676" bIns="113792" anchor="t"/>
        <a:lstStyle>
          <a:lvl1pPr algn="l">
            <a:defRPr sz="6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Syllabus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</a:t>
          </a:r>
          <a:r>
            <a:rPr lang="en-IN" sz="16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 events</a:t>
          </a:r>
          <a:endParaRPr lang="en-IN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  overall dashboard</a:t>
          </a:r>
          <a:endParaRPr>
            <a:solidFill>
              <a:schemeClr val="dk1"/>
            </a:solidFill>
          </a:endParaRPr>
        </a:p>
      </dsp:txBody>
      <dsp:txXfrm>
        <a:off x="0" y="4614377"/>
        <a:ext cx="9144000" cy="1350010"/>
      </dsp:txXfrm>
    </dsp:sp>
    <dsp:sp modelId="{F8023CCF-1377-4611-A45A-70934A1A6906}">
      <dsp:nvSpPr>
        <dsp:cNvPr id="10" name="Rounded Rectangle 9"/>
        <dsp:cNvSpPr/>
      </dsp:nvSpPr>
      <dsp:spPr bwMode="white">
        <a:xfrm>
          <a:off x="457200" y="4525817"/>
          <a:ext cx="6400800" cy="17712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accent1">
            <a:shade val="80000"/>
          </a:schemeClr>
        </a:lnRef>
        <a:fillRef idx="2">
          <a:schemeClr val="lt1"/>
        </a:fillRef>
        <a:effectRef idx="1">
          <a:scrgbClr r="0" g="0" b="0"/>
        </a:effectRef>
        <a:fontRef idx="minor">
          <a:schemeClr val="dk1"/>
        </a:fontRef>
      </dsp:style>
      <dsp:txBody>
        <a:bodyPr lIns="241935" tIns="0" rIns="241935" bIns="0" anchor="ctr"/>
        <a:lstStyle>
          <a:lvl1pPr algn="l">
            <a:defRPr sz="600"/>
          </a:lvl1pPr>
          <a:lvl2pPr marL="57150" indent="-57150" algn="l">
            <a:defRPr sz="400"/>
          </a:lvl2pPr>
          <a:lvl3pPr marL="114300" indent="-57150" algn="l">
            <a:defRPr sz="400"/>
          </a:lvl3pPr>
          <a:lvl4pPr marL="171450" indent="-57150" algn="l">
            <a:defRPr sz="400"/>
          </a:lvl4pPr>
          <a:lvl5pPr marL="228600" indent="-57150" algn="l">
            <a:defRPr sz="400"/>
          </a:lvl5pPr>
          <a:lvl6pPr marL="285750" indent="-57150" algn="l">
            <a:defRPr sz="400"/>
          </a:lvl6pPr>
          <a:lvl7pPr marL="342900" indent="-57150" algn="l">
            <a:defRPr sz="400"/>
          </a:lvl7pPr>
          <a:lvl8pPr marL="400050" indent="-57150" algn="l">
            <a:defRPr sz="400"/>
          </a:lvl8pPr>
          <a:lvl9pPr marL="457200" indent="-57150" algn="l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Student </a:t>
          </a:r>
          <a:endParaRPr>
            <a:solidFill>
              <a:schemeClr val="dk1"/>
            </a:solidFill>
          </a:endParaRPr>
        </a:p>
      </dsp:txBody>
      <dsp:txXfrm>
        <a:off x="457200" y="4525817"/>
        <a:ext cx="6400800" cy="177120"/>
      </dsp:txXfrm>
    </dsp:sp>
    <dsp:sp modelId="{9F1B2A48-D9EF-4B80-8B06-9487D181B7BE}">
      <dsp:nvSpPr>
        <dsp:cNvPr id="3" name="Rectangles 2" hidden="1"/>
        <dsp:cNvSpPr/>
      </dsp:nvSpPr>
      <dsp:spPr>
        <a:xfrm>
          <a:off x="0" y="36381"/>
          <a:ext cx="457200" cy="177120"/>
        </a:xfrm>
        <a:prstGeom prst="rect">
          <a:avLst/>
        </a:prstGeom>
      </dsp:spPr>
      <dsp:txXfrm>
        <a:off x="0" y="36381"/>
        <a:ext cx="457200" cy="177120"/>
      </dsp:txXfrm>
    </dsp:sp>
    <dsp:sp modelId="{67DB09CF-66BE-4211-A462-E21D3C67C4DF}">
      <dsp:nvSpPr>
        <dsp:cNvPr id="6" name="Rectangles 5" hidden="1"/>
        <dsp:cNvSpPr/>
      </dsp:nvSpPr>
      <dsp:spPr>
        <a:xfrm>
          <a:off x="0" y="3054846"/>
          <a:ext cx="457200" cy="177120"/>
        </a:xfrm>
        <a:prstGeom prst="rect">
          <a:avLst/>
        </a:prstGeom>
      </dsp:spPr>
      <dsp:txXfrm>
        <a:off x="0" y="3054846"/>
        <a:ext cx="457200" cy="177120"/>
      </dsp:txXfrm>
    </dsp:sp>
    <dsp:sp modelId="{716C9113-5423-4C26-BA81-555580266C1A}">
      <dsp:nvSpPr>
        <dsp:cNvPr id="9" name="Rectangles 8" hidden="1"/>
        <dsp:cNvSpPr/>
      </dsp:nvSpPr>
      <dsp:spPr>
        <a:xfrm>
          <a:off x="0" y="4525817"/>
          <a:ext cx="457200" cy="177120"/>
        </a:xfrm>
        <a:prstGeom prst="rect">
          <a:avLst/>
        </a:prstGeom>
      </dsp:spPr>
      <dsp:txXfrm>
        <a:off x="0" y="4525817"/>
        <a:ext cx="457200" cy="17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144000" cy="6858000"/>
        <a:chOff x="0" y="0"/>
        <a:chExt cx="9144000" cy="6858000"/>
      </a:xfrm>
    </dsp:grpSpPr>
    <dsp:sp modelId="{E0BF4D87-9B8A-478F-A907-134F80498375}">
      <dsp:nvSpPr>
        <dsp:cNvPr id="5" name="Freeform 4"/>
        <dsp:cNvSpPr/>
      </dsp:nvSpPr>
      <dsp:spPr bwMode="white">
        <a:xfrm>
          <a:off x="3085965" y="362511"/>
          <a:ext cx="475425" cy="3066489"/>
        </a:xfrm>
        <a:custGeom>
          <a:avLst/>
          <a:gdLst/>
          <a:ahLst/>
          <a:cxnLst/>
          <a:pathLst>
            <a:path w="749" h="4829">
              <a:moveTo>
                <a:pt x="0" y="4829"/>
              </a:moveTo>
              <a:lnTo>
                <a:pt x="480" y="4829"/>
              </a:lnTo>
              <a:lnTo>
                <a:pt x="480" y="0"/>
              </a:lnTo>
              <a:lnTo>
                <a:pt x="7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362511"/>
        <a:ext cx="475425" cy="3066489"/>
      </dsp:txXfrm>
    </dsp:sp>
    <dsp:sp modelId="{14C77DED-6F09-493E-A71D-8E55DD974FAE}">
      <dsp:nvSpPr>
        <dsp:cNvPr id="8" name="Freeform 7"/>
        <dsp:cNvSpPr/>
      </dsp:nvSpPr>
      <dsp:spPr bwMode="white">
        <a:xfrm>
          <a:off x="3085965" y="1384674"/>
          <a:ext cx="475425" cy="2044326"/>
        </a:xfrm>
        <a:custGeom>
          <a:avLst/>
          <a:gdLst/>
          <a:ahLst/>
          <a:cxnLst/>
          <a:pathLst>
            <a:path w="749" h="3219">
              <a:moveTo>
                <a:pt x="0" y="3219"/>
              </a:moveTo>
              <a:lnTo>
                <a:pt x="480" y="3219"/>
              </a:lnTo>
              <a:lnTo>
                <a:pt x="480" y="0"/>
              </a:lnTo>
              <a:lnTo>
                <a:pt x="7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1384674"/>
        <a:ext cx="475425" cy="2044326"/>
      </dsp:txXfrm>
    </dsp:sp>
    <dsp:sp modelId="{171AD307-FAF3-4C7B-A17E-D867B95E0515}">
      <dsp:nvSpPr>
        <dsp:cNvPr id="11" name="Freeform 10"/>
        <dsp:cNvSpPr/>
      </dsp:nvSpPr>
      <dsp:spPr bwMode="white">
        <a:xfrm>
          <a:off x="3085965" y="2406837"/>
          <a:ext cx="475425" cy="1022163"/>
        </a:xfrm>
        <a:custGeom>
          <a:avLst/>
          <a:gdLst/>
          <a:ahLst/>
          <a:cxnLst/>
          <a:pathLst>
            <a:path w="749" h="1610">
              <a:moveTo>
                <a:pt x="0" y="1610"/>
              </a:moveTo>
              <a:lnTo>
                <a:pt x="480" y="1610"/>
              </a:lnTo>
              <a:lnTo>
                <a:pt x="480" y="0"/>
              </a:lnTo>
              <a:lnTo>
                <a:pt x="7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2406837"/>
        <a:ext cx="475425" cy="1022163"/>
      </dsp:txXfrm>
    </dsp:sp>
    <dsp:sp modelId="{87140607-30C6-4392-8DD2-4176C0C74E41}">
      <dsp:nvSpPr>
        <dsp:cNvPr id="14" name="Freeform 13"/>
        <dsp:cNvSpPr/>
      </dsp:nvSpPr>
      <dsp:spPr bwMode="white">
        <a:xfrm>
          <a:off x="3085965" y="3429000"/>
          <a:ext cx="475425" cy="0"/>
        </a:xfrm>
        <a:custGeom>
          <a:avLst/>
          <a:gdLst/>
          <a:ahLst/>
          <a:cxnLst/>
          <a:pathLst>
            <a:path w="749">
              <a:moveTo>
                <a:pt x="0" y="0"/>
              </a:moveTo>
              <a:lnTo>
                <a:pt x="7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3429000"/>
        <a:ext cx="475425" cy="0"/>
      </dsp:txXfrm>
    </dsp:sp>
    <dsp:sp modelId="{22FE367E-8199-47C8-AB38-F65E649FAE8B}">
      <dsp:nvSpPr>
        <dsp:cNvPr id="17" name="Freeform 16"/>
        <dsp:cNvSpPr/>
      </dsp:nvSpPr>
      <dsp:spPr bwMode="white">
        <a:xfrm>
          <a:off x="3085965" y="3429000"/>
          <a:ext cx="475425" cy="1022163"/>
        </a:xfrm>
        <a:custGeom>
          <a:avLst/>
          <a:gdLst/>
          <a:ahLst/>
          <a:cxnLst/>
          <a:pathLst>
            <a:path w="749" h="1610">
              <a:moveTo>
                <a:pt x="0" y="0"/>
              </a:moveTo>
              <a:lnTo>
                <a:pt x="480" y="0"/>
              </a:lnTo>
              <a:lnTo>
                <a:pt x="480" y="1610"/>
              </a:lnTo>
              <a:lnTo>
                <a:pt x="749" y="161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3429000"/>
        <a:ext cx="475425" cy="1022163"/>
      </dsp:txXfrm>
    </dsp:sp>
    <dsp:sp modelId="{6A54837C-7E27-4ACB-B674-AB991AA58071}">
      <dsp:nvSpPr>
        <dsp:cNvPr id="20" name="Freeform 19"/>
        <dsp:cNvSpPr/>
      </dsp:nvSpPr>
      <dsp:spPr bwMode="white">
        <a:xfrm>
          <a:off x="3085965" y="3429000"/>
          <a:ext cx="475425" cy="2044326"/>
        </a:xfrm>
        <a:custGeom>
          <a:avLst/>
          <a:gdLst/>
          <a:ahLst/>
          <a:cxnLst/>
          <a:pathLst>
            <a:path w="749" h="3219">
              <a:moveTo>
                <a:pt x="0" y="0"/>
              </a:moveTo>
              <a:lnTo>
                <a:pt x="480" y="0"/>
              </a:lnTo>
              <a:lnTo>
                <a:pt x="480" y="3219"/>
              </a:lnTo>
              <a:lnTo>
                <a:pt x="749" y="321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3429000"/>
        <a:ext cx="475425" cy="2044326"/>
      </dsp:txXfrm>
    </dsp:sp>
    <dsp:sp modelId="{74C52F07-0E94-4A39-941D-D3810FC53D2C}">
      <dsp:nvSpPr>
        <dsp:cNvPr id="23" name="Freeform 22"/>
        <dsp:cNvSpPr/>
      </dsp:nvSpPr>
      <dsp:spPr bwMode="white">
        <a:xfrm>
          <a:off x="5938513" y="4742530"/>
          <a:ext cx="475425" cy="730796"/>
        </a:xfrm>
        <a:custGeom>
          <a:avLst/>
          <a:gdLst/>
          <a:ahLst/>
          <a:cxnLst/>
          <a:pathLst>
            <a:path w="749" h="1151">
              <a:moveTo>
                <a:pt x="0" y="1151"/>
              </a:moveTo>
              <a:lnTo>
                <a:pt x="480" y="1151"/>
              </a:lnTo>
              <a:lnTo>
                <a:pt x="480" y="0"/>
              </a:lnTo>
              <a:lnTo>
                <a:pt x="749" y="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938513" y="4742530"/>
        <a:ext cx="475425" cy="730796"/>
      </dsp:txXfrm>
    </dsp:sp>
    <dsp:sp modelId="{C60AC429-6AB1-406A-A57A-AD14CBD1B9C6}">
      <dsp:nvSpPr>
        <dsp:cNvPr id="26" name="Freeform 25"/>
        <dsp:cNvSpPr/>
      </dsp:nvSpPr>
      <dsp:spPr bwMode="white">
        <a:xfrm>
          <a:off x="5938513" y="5473326"/>
          <a:ext cx="475425" cy="511081"/>
        </a:xfrm>
        <a:custGeom>
          <a:avLst/>
          <a:gdLst/>
          <a:ahLst/>
          <a:cxnLst/>
          <a:pathLst>
            <a:path w="749" h="805">
              <a:moveTo>
                <a:pt x="0" y="0"/>
              </a:moveTo>
              <a:lnTo>
                <a:pt x="480" y="0"/>
              </a:lnTo>
              <a:lnTo>
                <a:pt x="480" y="805"/>
              </a:lnTo>
              <a:lnTo>
                <a:pt x="749" y="805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938513" y="5473326"/>
        <a:ext cx="475425" cy="511081"/>
      </dsp:txXfrm>
    </dsp:sp>
    <dsp:sp modelId="{01B1C1B0-C25D-41E9-8173-4FA2EDB1F548}">
      <dsp:nvSpPr>
        <dsp:cNvPr id="29" name="Freeform 28"/>
        <dsp:cNvSpPr/>
      </dsp:nvSpPr>
      <dsp:spPr bwMode="white">
        <a:xfrm>
          <a:off x="3085965" y="3429000"/>
          <a:ext cx="475425" cy="3066489"/>
        </a:xfrm>
        <a:custGeom>
          <a:avLst/>
          <a:gdLst/>
          <a:ahLst/>
          <a:cxnLst/>
          <a:pathLst>
            <a:path w="749" h="4829">
              <a:moveTo>
                <a:pt x="0" y="0"/>
              </a:moveTo>
              <a:lnTo>
                <a:pt x="480" y="0"/>
              </a:lnTo>
              <a:lnTo>
                <a:pt x="480" y="4829"/>
              </a:lnTo>
              <a:lnTo>
                <a:pt x="749" y="482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85965" y="3429000"/>
        <a:ext cx="475425" cy="3066489"/>
      </dsp:txXfrm>
    </dsp:sp>
    <dsp:sp modelId="{D6F36C9C-63E3-43B9-AE86-2CAC6DA42153}">
      <dsp:nvSpPr>
        <dsp:cNvPr id="3" name="Rectangles 2"/>
        <dsp:cNvSpPr/>
      </dsp:nvSpPr>
      <dsp:spPr bwMode="white">
        <a:xfrm>
          <a:off x="352939" y="2427864"/>
          <a:ext cx="2733026" cy="200227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dirty="0">
              <a:solidFill>
                <a:schemeClr val="dk1"/>
              </a:solidFill>
            </a:rPr>
            <a:t>Department Of Computer Science</a:t>
          </a:r>
          <a:endParaRPr lang="en-IN" sz="3200" dirty="0">
            <a:solidFill>
              <a:schemeClr val="dk1"/>
            </a:solidFill>
          </a:endParaRPr>
        </a:p>
      </dsp:txBody>
      <dsp:txXfrm>
        <a:off x="352939" y="2427864"/>
        <a:ext cx="2733026" cy="2002273"/>
      </dsp:txXfrm>
    </dsp:sp>
    <dsp:sp modelId="{C551C0B6-529F-430F-8268-814DD1CD8CE8}">
      <dsp:nvSpPr>
        <dsp:cNvPr id="6" name="Rectangles 5"/>
        <dsp:cNvSpPr/>
      </dsp:nvSpPr>
      <dsp:spPr bwMode="white">
        <a:xfrm>
          <a:off x="3561390" y="0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Home</a:t>
          </a:r>
          <a:endParaRPr lang="en-IN" dirty="0">
            <a:solidFill>
              <a:schemeClr val="dk1"/>
            </a:solidFill>
          </a:endParaRPr>
        </a:p>
      </dsp:txBody>
      <dsp:txXfrm>
        <a:off x="3561390" y="0"/>
        <a:ext cx="2377123" cy="725023"/>
      </dsp:txXfrm>
    </dsp:sp>
    <dsp:sp modelId="{A9400EAF-0A9F-455D-9117-52EAD0BAD4EB}">
      <dsp:nvSpPr>
        <dsp:cNvPr id="9" name="Rectangles 8"/>
        <dsp:cNvSpPr/>
      </dsp:nvSpPr>
      <dsp:spPr bwMode="white">
        <a:xfrm>
          <a:off x="3561390" y="1022163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Academics</a:t>
          </a:r>
          <a:endParaRPr lang="en-IN" dirty="0">
            <a:solidFill>
              <a:schemeClr val="dk1"/>
            </a:solidFill>
          </a:endParaRPr>
        </a:p>
      </dsp:txBody>
      <dsp:txXfrm>
        <a:off x="3561390" y="1022163"/>
        <a:ext cx="2377123" cy="725023"/>
      </dsp:txXfrm>
    </dsp:sp>
    <dsp:sp modelId="{5A1A2157-DDC6-47C1-81E6-E3644F8F9450}">
      <dsp:nvSpPr>
        <dsp:cNvPr id="12" name="Rectangles 11"/>
        <dsp:cNvSpPr/>
      </dsp:nvSpPr>
      <dsp:spPr bwMode="white">
        <a:xfrm>
          <a:off x="3561390" y="2044326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Faculty</a:t>
          </a:r>
          <a:endParaRPr lang="en-IN" dirty="0">
            <a:solidFill>
              <a:schemeClr val="dk1"/>
            </a:solidFill>
          </a:endParaRPr>
        </a:p>
      </dsp:txBody>
      <dsp:txXfrm>
        <a:off x="3561390" y="2044326"/>
        <a:ext cx="2377123" cy="725023"/>
      </dsp:txXfrm>
    </dsp:sp>
    <dsp:sp modelId="{08D62FF8-8809-4C04-B8C8-9CEBA00B489C}">
      <dsp:nvSpPr>
        <dsp:cNvPr id="15" name="Rectangles 14"/>
        <dsp:cNvSpPr/>
      </dsp:nvSpPr>
      <dsp:spPr bwMode="white">
        <a:xfrm>
          <a:off x="3561390" y="3066489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Events</a:t>
          </a:r>
          <a:endParaRPr lang="en-IN" dirty="0">
            <a:solidFill>
              <a:schemeClr val="dk1"/>
            </a:solidFill>
          </a:endParaRPr>
        </a:p>
      </dsp:txBody>
      <dsp:txXfrm>
        <a:off x="3561390" y="3066489"/>
        <a:ext cx="2377123" cy="725023"/>
      </dsp:txXfrm>
    </dsp:sp>
    <dsp:sp modelId="{1BDA52B2-10CB-48CE-8930-6EFE1198D88E}">
      <dsp:nvSpPr>
        <dsp:cNvPr id="18" name="Rectangles 17"/>
        <dsp:cNvSpPr/>
      </dsp:nvSpPr>
      <dsp:spPr bwMode="white">
        <a:xfrm>
          <a:off x="3561390" y="4088652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About</a:t>
          </a:r>
          <a:endParaRPr lang="en-IN" dirty="0">
            <a:solidFill>
              <a:schemeClr val="dk1"/>
            </a:solidFill>
          </a:endParaRPr>
        </a:p>
      </dsp:txBody>
      <dsp:txXfrm>
        <a:off x="3561390" y="4088652"/>
        <a:ext cx="2377123" cy="725023"/>
      </dsp:txXfrm>
    </dsp:sp>
    <dsp:sp modelId="{400D841B-4DB4-4F02-AC6C-CAB895C935C9}">
      <dsp:nvSpPr>
        <dsp:cNvPr id="21" name="Rectangles 20"/>
        <dsp:cNvSpPr/>
      </dsp:nvSpPr>
      <dsp:spPr bwMode="white">
        <a:xfrm>
          <a:off x="3561390" y="5110815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Sign in </a:t>
          </a:r>
          <a:endParaRPr lang="en-IN" dirty="0">
            <a:solidFill>
              <a:schemeClr val="dk1"/>
            </a:solidFill>
          </a:endParaRPr>
        </a:p>
      </dsp:txBody>
      <dsp:txXfrm>
        <a:off x="3561390" y="5110815"/>
        <a:ext cx="2377123" cy="725023"/>
      </dsp:txXfrm>
    </dsp:sp>
    <dsp:sp modelId="{C51DA1F3-4D82-4FD3-8225-FED45A387A62}">
      <dsp:nvSpPr>
        <dsp:cNvPr id="24" name="Rectangles 23"/>
        <dsp:cNvSpPr/>
      </dsp:nvSpPr>
      <dsp:spPr bwMode="white">
        <a:xfrm>
          <a:off x="6413938" y="4380019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Sign up</a:t>
          </a:r>
          <a:endParaRPr lang="en-IN" dirty="0">
            <a:solidFill>
              <a:schemeClr val="dk1"/>
            </a:solidFill>
          </a:endParaRPr>
        </a:p>
      </dsp:txBody>
      <dsp:txXfrm>
        <a:off x="6413938" y="4380019"/>
        <a:ext cx="2377123" cy="725023"/>
      </dsp:txXfrm>
    </dsp:sp>
    <dsp:sp modelId="{D5671E89-3D98-4DA3-95F2-46EAD35CC9FB}">
      <dsp:nvSpPr>
        <dsp:cNvPr id="27" name="Rectangles 26"/>
        <dsp:cNvSpPr/>
      </dsp:nvSpPr>
      <dsp:spPr bwMode="white">
        <a:xfrm>
          <a:off x="6413938" y="5402182"/>
          <a:ext cx="2377123" cy="1164451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Registration</a:t>
          </a:r>
          <a:endParaRPr lang="en-US" dirty="0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(With Mail Authentication)</a:t>
          </a:r>
          <a:endParaRPr lang="en-IN" dirty="0">
            <a:solidFill>
              <a:schemeClr val="dk1"/>
            </a:solidFill>
          </a:endParaRPr>
        </a:p>
      </dsp:txBody>
      <dsp:txXfrm>
        <a:off x="6413938" y="5402182"/>
        <a:ext cx="2377123" cy="1164451"/>
      </dsp:txXfrm>
    </dsp:sp>
    <dsp:sp modelId="{CDBBC013-3D65-4379-91E5-BE97BE693434}">
      <dsp:nvSpPr>
        <dsp:cNvPr id="30" name="Rectangles 29"/>
        <dsp:cNvSpPr/>
      </dsp:nvSpPr>
      <dsp:spPr bwMode="white">
        <a:xfrm>
          <a:off x="3561390" y="6132977"/>
          <a:ext cx="2377123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Search</a:t>
          </a:r>
          <a:endParaRPr lang="en-IN" dirty="0">
            <a:solidFill>
              <a:schemeClr val="dk1"/>
            </a:solidFill>
          </a:endParaRPr>
        </a:p>
      </dsp:txBody>
      <dsp:txXfrm>
        <a:off x="3561390" y="6132977"/>
        <a:ext cx="2377123" cy="725023"/>
      </dsp:txXfrm>
    </dsp:sp>
    <dsp:sp modelId="{2314E863-DDC8-4F90-9DD9-D6268FACA9CA}">
      <dsp:nvSpPr>
        <dsp:cNvPr id="4" name="Rectangles 3" hidden="1"/>
        <dsp:cNvSpPr/>
      </dsp:nvSpPr>
      <dsp:spPr bwMode="white">
        <a:xfrm>
          <a:off x="352939" y="2427864"/>
          <a:ext cx="546605" cy="200227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2939" y="2427864"/>
        <a:ext cx="546605" cy="2002273"/>
      </dsp:txXfrm>
    </dsp:sp>
    <dsp:sp modelId="{16DEBAE9-4CD3-4880-B022-2A82EBD58028}">
      <dsp:nvSpPr>
        <dsp:cNvPr id="7" name="Rectangles 6" hidden="1"/>
        <dsp:cNvSpPr/>
      </dsp:nvSpPr>
      <dsp:spPr bwMode="white">
        <a:xfrm>
          <a:off x="3561390" y="0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0"/>
        <a:ext cx="475425" cy="725023"/>
      </dsp:txXfrm>
    </dsp:sp>
    <dsp:sp modelId="{DA5D08DE-7B7A-4AE3-808F-E8725805937B}">
      <dsp:nvSpPr>
        <dsp:cNvPr id="10" name="Rectangles 9" hidden="1"/>
        <dsp:cNvSpPr/>
      </dsp:nvSpPr>
      <dsp:spPr bwMode="white">
        <a:xfrm>
          <a:off x="3561390" y="1022163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1022163"/>
        <a:ext cx="475425" cy="725023"/>
      </dsp:txXfrm>
    </dsp:sp>
    <dsp:sp modelId="{789997E3-19E3-4C74-BA70-33224741F41D}">
      <dsp:nvSpPr>
        <dsp:cNvPr id="13" name="Rectangles 12" hidden="1"/>
        <dsp:cNvSpPr/>
      </dsp:nvSpPr>
      <dsp:spPr bwMode="white">
        <a:xfrm>
          <a:off x="3561390" y="2044326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2044326"/>
        <a:ext cx="475425" cy="725023"/>
      </dsp:txXfrm>
    </dsp:sp>
    <dsp:sp modelId="{483447C8-EC32-4CC4-922D-EA2D0C6D3B78}">
      <dsp:nvSpPr>
        <dsp:cNvPr id="16" name="Rectangles 15" hidden="1"/>
        <dsp:cNvSpPr/>
      </dsp:nvSpPr>
      <dsp:spPr bwMode="white">
        <a:xfrm>
          <a:off x="3561390" y="3066489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3066489"/>
        <a:ext cx="475425" cy="725023"/>
      </dsp:txXfrm>
    </dsp:sp>
    <dsp:sp modelId="{665BAE1F-78B4-41E0-A3F1-3F8AE8E9406A}">
      <dsp:nvSpPr>
        <dsp:cNvPr id="19" name="Rectangles 18" hidden="1"/>
        <dsp:cNvSpPr/>
      </dsp:nvSpPr>
      <dsp:spPr bwMode="white">
        <a:xfrm>
          <a:off x="3561390" y="4088652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4088652"/>
        <a:ext cx="475425" cy="725023"/>
      </dsp:txXfrm>
    </dsp:sp>
    <dsp:sp modelId="{9AB0F22B-4AFF-451F-84DA-5205832558FB}">
      <dsp:nvSpPr>
        <dsp:cNvPr id="22" name="Rectangles 21" hidden="1"/>
        <dsp:cNvSpPr/>
      </dsp:nvSpPr>
      <dsp:spPr bwMode="white">
        <a:xfrm>
          <a:off x="3561390" y="5110815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5110815"/>
        <a:ext cx="475425" cy="725023"/>
      </dsp:txXfrm>
    </dsp:sp>
    <dsp:sp modelId="{E29D0566-A484-4B29-9BA0-D6AD71F93602}">
      <dsp:nvSpPr>
        <dsp:cNvPr id="25" name="Rectangles 24" hidden="1"/>
        <dsp:cNvSpPr/>
      </dsp:nvSpPr>
      <dsp:spPr bwMode="white">
        <a:xfrm>
          <a:off x="6413938" y="4380019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6413938" y="4380019"/>
        <a:ext cx="475425" cy="725023"/>
      </dsp:txXfrm>
    </dsp:sp>
    <dsp:sp modelId="{0928411B-B0BD-466A-84F5-D36EF1BBD9BF}">
      <dsp:nvSpPr>
        <dsp:cNvPr id="28" name="Rectangles 27" hidden="1"/>
        <dsp:cNvSpPr/>
      </dsp:nvSpPr>
      <dsp:spPr bwMode="white">
        <a:xfrm>
          <a:off x="6413938" y="5402182"/>
          <a:ext cx="475425" cy="1164451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6413938" y="5402182"/>
        <a:ext cx="475425" cy="1164451"/>
      </dsp:txXfrm>
    </dsp:sp>
    <dsp:sp modelId="{72FED720-8461-46FD-A1D9-A722A5357AA4}">
      <dsp:nvSpPr>
        <dsp:cNvPr id="31" name="Rectangles 30" hidden="1"/>
        <dsp:cNvSpPr/>
      </dsp:nvSpPr>
      <dsp:spPr bwMode="white">
        <a:xfrm>
          <a:off x="3561390" y="6132977"/>
          <a:ext cx="475425" cy="72502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561390" y="6132977"/>
        <a:ext cx="475425" cy="725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427027" cy="6497782"/>
        <a:chOff x="0" y="0"/>
        <a:chExt cx="8427027" cy="6497782"/>
      </a:xfrm>
    </dsp:grpSpPr>
    <dsp:sp modelId="{E0BF4D87-9B8A-478F-A907-134F80498375}">
      <dsp:nvSpPr>
        <dsp:cNvPr id="5" name="Freeform 4"/>
        <dsp:cNvSpPr/>
      </dsp:nvSpPr>
      <dsp:spPr bwMode="white">
        <a:xfrm>
          <a:off x="4184298" y="298918"/>
          <a:ext cx="392023" cy="2878520"/>
        </a:xfrm>
        <a:custGeom>
          <a:avLst/>
          <a:gdLst/>
          <a:ahLst/>
          <a:cxnLst/>
          <a:pathLst>
            <a:path w="617" h="4533">
              <a:moveTo>
                <a:pt x="0" y="4533"/>
              </a:moveTo>
              <a:lnTo>
                <a:pt x="392" y="4533"/>
              </a:lnTo>
              <a:lnTo>
                <a:pt x="392" y="0"/>
              </a:lnTo>
              <a:lnTo>
                <a:pt x="617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298918"/>
        <a:ext cx="392023" cy="2878520"/>
      </dsp:txXfrm>
    </dsp:sp>
    <dsp:sp modelId="{14C77DED-6F09-493E-A71D-8E55DD974FAE}">
      <dsp:nvSpPr>
        <dsp:cNvPr id="8" name="Freeform 7"/>
        <dsp:cNvSpPr/>
      </dsp:nvSpPr>
      <dsp:spPr bwMode="white">
        <a:xfrm>
          <a:off x="4184298" y="1141767"/>
          <a:ext cx="392023" cy="2035671"/>
        </a:xfrm>
        <a:custGeom>
          <a:avLst/>
          <a:gdLst/>
          <a:ahLst/>
          <a:cxnLst/>
          <a:pathLst>
            <a:path w="617" h="3206">
              <a:moveTo>
                <a:pt x="0" y="3206"/>
              </a:moveTo>
              <a:lnTo>
                <a:pt x="392" y="3206"/>
              </a:lnTo>
              <a:lnTo>
                <a:pt x="392" y="0"/>
              </a:lnTo>
              <a:lnTo>
                <a:pt x="617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1141767"/>
        <a:ext cx="392023" cy="2035671"/>
      </dsp:txXfrm>
    </dsp:sp>
    <dsp:sp modelId="{171AD307-FAF3-4C7B-A17E-D867B95E0515}">
      <dsp:nvSpPr>
        <dsp:cNvPr id="11" name="Freeform 10"/>
        <dsp:cNvSpPr/>
      </dsp:nvSpPr>
      <dsp:spPr bwMode="white">
        <a:xfrm>
          <a:off x="4184298" y="1984617"/>
          <a:ext cx="392023" cy="1192821"/>
        </a:xfrm>
        <a:custGeom>
          <a:avLst/>
          <a:gdLst/>
          <a:ahLst/>
          <a:cxnLst/>
          <a:pathLst>
            <a:path w="617" h="1878">
              <a:moveTo>
                <a:pt x="0" y="1878"/>
              </a:moveTo>
              <a:lnTo>
                <a:pt x="392" y="1878"/>
              </a:lnTo>
              <a:lnTo>
                <a:pt x="392" y="0"/>
              </a:lnTo>
              <a:lnTo>
                <a:pt x="617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1984617"/>
        <a:ext cx="392023" cy="1192821"/>
      </dsp:txXfrm>
    </dsp:sp>
    <dsp:sp modelId="{87140607-30C6-4392-8DD2-4176C0C74E41}">
      <dsp:nvSpPr>
        <dsp:cNvPr id="14" name="Freeform 13"/>
        <dsp:cNvSpPr/>
      </dsp:nvSpPr>
      <dsp:spPr bwMode="white">
        <a:xfrm>
          <a:off x="4184298" y="2827466"/>
          <a:ext cx="392023" cy="349972"/>
        </a:xfrm>
        <a:custGeom>
          <a:avLst/>
          <a:gdLst/>
          <a:ahLst/>
          <a:cxnLst/>
          <a:pathLst>
            <a:path w="617" h="551">
              <a:moveTo>
                <a:pt x="0" y="551"/>
              </a:moveTo>
              <a:lnTo>
                <a:pt x="392" y="551"/>
              </a:lnTo>
              <a:lnTo>
                <a:pt x="392" y="0"/>
              </a:lnTo>
              <a:lnTo>
                <a:pt x="617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2827466"/>
        <a:ext cx="392023" cy="349972"/>
      </dsp:txXfrm>
    </dsp:sp>
    <dsp:sp modelId="{22FE367E-8199-47C8-AB38-F65E649FAE8B}">
      <dsp:nvSpPr>
        <dsp:cNvPr id="17" name="Freeform 16"/>
        <dsp:cNvSpPr/>
      </dsp:nvSpPr>
      <dsp:spPr bwMode="white">
        <a:xfrm>
          <a:off x="4184298" y="3177438"/>
          <a:ext cx="392023" cy="492878"/>
        </a:xfrm>
        <a:custGeom>
          <a:avLst/>
          <a:gdLst/>
          <a:ahLst/>
          <a:cxnLst/>
          <a:pathLst>
            <a:path w="617" h="776">
              <a:moveTo>
                <a:pt x="0" y="0"/>
              </a:moveTo>
              <a:lnTo>
                <a:pt x="392" y="0"/>
              </a:lnTo>
              <a:lnTo>
                <a:pt x="392" y="776"/>
              </a:lnTo>
              <a:lnTo>
                <a:pt x="617" y="77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3177438"/>
        <a:ext cx="392023" cy="492878"/>
      </dsp:txXfrm>
    </dsp:sp>
    <dsp:sp modelId="{6A54837C-7E27-4ACB-B674-AB991AA58071}">
      <dsp:nvSpPr>
        <dsp:cNvPr id="20" name="Freeform 19"/>
        <dsp:cNvSpPr/>
      </dsp:nvSpPr>
      <dsp:spPr bwMode="white">
        <a:xfrm>
          <a:off x="4184298" y="3177438"/>
          <a:ext cx="392023" cy="1335728"/>
        </a:xfrm>
        <a:custGeom>
          <a:avLst/>
          <a:gdLst/>
          <a:ahLst/>
          <a:cxnLst/>
          <a:pathLst>
            <a:path w="617" h="2104">
              <a:moveTo>
                <a:pt x="0" y="0"/>
              </a:moveTo>
              <a:lnTo>
                <a:pt x="392" y="0"/>
              </a:lnTo>
              <a:lnTo>
                <a:pt x="392" y="2104"/>
              </a:lnTo>
              <a:lnTo>
                <a:pt x="617" y="210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3177438"/>
        <a:ext cx="392023" cy="1335728"/>
      </dsp:txXfrm>
    </dsp:sp>
    <dsp:sp modelId="{CD12BD7A-1DE2-4B2F-A4D0-4EEB48ADAD64}">
      <dsp:nvSpPr>
        <dsp:cNvPr id="23" name="Freeform 22"/>
        <dsp:cNvSpPr/>
      </dsp:nvSpPr>
      <dsp:spPr bwMode="white">
        <a:xfrm>
          <a:off x="4184298" y="3177438"/>
          <a:ext cx="392023" cy="2178577"/>
        </a:xfrm>
        <a:custGeom>
          <a:avLst/>
          <a:gdLst/>
          <a:ahLst/>
          <a:cxnLst/>
          <a:pathLst>
            <a:path w="617" h="3431">
              <a:moveTo>
                <a:pt x="0" y="0"/>
              </a:moveTo>
              <a:lnTo>
                <a:pt x="392" y="0"/>
              </a:lnTo>
              <a:lnTo>
                <a:pt x="392" y="3431"/>
              </a:lnTo>
              <a:lnTo>
                <a:pt x="617" y="343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3177438"/>
        <a:ext cx="392023" cy="2178577"/>
      </dsp:txXfrm>
    </dsp:sp>
    <dsp:sp modelId="{34B438CC-623C-4A69-AE68-99030B927A6F}">
      <dsp:nvSpPr>
        <dsp:cNvPr id="26" name="Freeform 25"/>
        <dsp:cNvSpPr/>
      </dsp:nvSpPr>
      <dsp:spPr bwMode="white">
        <a:xfrm>
          <a:off x="4184298" y="3177438"/>
          <a:ext cx="392023" cy="3021427"/>
        </a:xfrm>
        <a:custGeom>
          <a:avLst/>
          <a:gdLst/>
          <a:ahLst/>
          <a:cxnLst/>
          <a:pathLst>
            <a:path w="617" h="4758">
              <a:moveTo>
                <a:pt x="0" y="0"/>
              </a:moveTo>
              <a:lnTo>
                <a:pt x="392" y="0"/>
              </a:lnTo>
              <a:lnTo>
                <a:pt x="392" y="4758"/>
              </a:lnTo>
              <a:lnTo>
                <a:pt x="617" y="4758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184298" y="3177438"/>
        <a:ext cx="392023" cy="3021427"/>
      </dsp:txXfrm>
    </dsp:sp>
    <dsp:sp modelId="{D6F36C9C-63E3-43B9-AE86-2CAC6DA42153}">
      <dsp:nvSpPr>
        <dsp:cNvPr id="3" name="Rectangles 2"/>
        <dsp:cNvSpPr/>
      </dsp:nvSpPr>
      <dsp:spPr bwMode="white">
        <a:xfrm>
          <a:off x="1890591" y="2393601"/>
          <a:ext cx="2293707" cy="156767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dirty="0">
              <a:solidFill>
                <a:schemeClr val="dk1"/>
              </a:solidFill>
            </a:rPr>
            <a:t>Academics</a:t>
          </a:r>
          <a:endParaRPr lang="en-IN" sz="3200" dirty="0">
            <a:solidFill>
              <a:schemeClr val="dk1"/>
            </a:solidFill>
          </a:endParaRPr>
        </a:p>
      </dsp:txBody>
      <dsp:txXfrm>
        <a:off x="1890591" y="2393601"/>
        <a:ext cx="2293707" cy="1567673"/>
      </dsp:txXfrm>
    </dsp:sp>
    <dsp:sp modelId="{C551C0B6-529F-430F-8268-814DD1CD8CE8}">
      <dsp:nvSpPr>
        <dsp:cNvPr id="6" name="Rectangles 5"/>
        <dsp:cNvSpPr/>
      </dsp:nvSpPr>
      <dsp:spPr bwMode="white">
        <a:xfrm>
          <a:off x="4576321" y="0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PhD [COMPUTER SCIENCE]</a:t>
          </a:r>
          <a:endParaRPr lang="en-IN" dirty="0">
            <a:solidFill>
              <a:schemeClr val="dk1"/>
            </a:solidFill>
          </a:endParaRPr>
        </a:p>
      </dsp:txBody>
      <dsp:txXfrm>
        <a:off x="4576321" y="0"/>
        <a:ext cx="1960115" cy="597835"/>
      </dsp:txXfrm>
    </dsp:sp>
    <dsp:sp modelId="{A9400EAF-0A9F-455D-9117-52EAD0BAD4EB}">
      <dsp:nvSpPr>
        <dsp:cNvPr id="9" name="Rectangles 8"/>
        <dsp:cNvSpPr/>
      </dsp:nvSpPr>
      <dsp:spPr bwMode="white">
        <a:xfrm>
          <a:off x="4576321" y="842850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MCA</a:t>
          </a:r>
          <a:endParaRPr lang="en-IN" dirty="0">
            <a:solidFill>
              <a:schemeClr val="dk1"/>
            </a:solidFill>
          </a:endParaRPr>
        </a:p>
      </dsp:txBody>
      <dsp:txXfrm>
        <a:off x="4576321" y="842850"/>
        <a:ext cx="1960115" cy="597835"/>
      </dsp:txXfrm>
    </dsp:sp>
    <dsp:sp modelId="{5A1A2157-DDC6-47C1-81E6-E3644F8F9450}">
      <dsp:nvSpPr>
        <dsp:cNvPr id="12" name="Rectangles 11"/>
        <dsp:cNvSpPr/>
      </dsp:nvSpPr>
      <dsp:spPr bwMode="white">
        <a:xfrm>
          <a:off x="4576321" y="1685699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PGDCA</a:t>
          </a:r>
          <a:endParaRPr lang="en-IN" dirty="0">
            <a:solidFill>
              <a:schemeClr val="dk1"/>
            </a:solidFill>
          </a:endParaRPr>
        </a:p>
      </dsp:txBody>
      <dsp:txXfrm>
        <a:off x="4576321" y="1685699"/>
        <a:ext cx="1960115" cy="597835"/>
      </dsp:txXfrm>
    </dsp:sp>
    <dsp:sp modelId="{08D62FF8-8809-4C04-B8C8-9CEBA00B489C}">
      <dsp:nvSpPr>
        <dsp:cNvPr id="15" name="Rectangles 14"/>
        <dsp:cNvSpPr/>
      </dsp:nvSpPr>
      <dsp:spPr bwMode="white">
        <a:xfrm>
          <a:off x="4576321" y="2528549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AI &amp; ML</a:t>
          </a:r>
          <a:endParaRPr lang="en-IN" dirty="0">
            <a:solidFill>
              <a:schemeClr val="dk1"/>
            </a:solidFill>
          </a:endParaRPr>
        </a:p>
      </dsp:txBody>
      <dsp:txXfrm>
        <a:off x="4576321" y="2528549"/>
        <a:ext cx="1960115" cy="597835"/>
      </dsp:txXfrm>
    </dsp:sp>
    <dsp:sp modelId="{1BDA52B2-10CB-48CE-8930-6EFE1198D88E}">
      <dsp:nvSpPr>
        <dsp:cNvPr id="18" name="Rectangles 17"/>
        <dsp:cNvSpPr/>
      </dsp:nvSpPr>
      <dsp:spPr bwMode="white">
        <a:xfrm>
          <a:off x="4576321" y="3371398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AI &amp; ML&amp; DEFENCE</a:t>
          </a:r>
          <a:endParaRPr lang="en-IN" dirty="0">
            <a:solidFill>
              <a:schemeClr val="dk1"/>
            </a:solidFill>
          </a:endParaRPr>
        </a:p>
      </dsp:txBody>
      <dsp:txXfrm>
        <a:off x="4576321" y="3371398"/>
        <a:ext cx="1960115" cy="597835"/>
      </dsp:txXfrm>
    </dsp:sp>
    <dsp:sp modelId="{400D841B-4DB4-4F02-AC6C-CAB895C935C9}">
      <dsp:nvSpPr>
        <dsp:cNvPr id="21" name="Rectangles 20"/>
        <dsp:cNvSpPr/>
      </dsp:nvSpPr>
      <dsp:spPr bwMode="white">
        <a:xfrm>
          <a:off x="4576321" y="4214248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FIVE YEAR INTEGRATED MSCCS</a:t>
          </a:r>
          <a:endParaRPr lang="en-IN" dirty="0">
            <a:solidFill>
              <a:schemeClr val="dk1"/>
            </a:solidFill>
          </a:endParaRPr>
        </a:p>
      </dsp:txBody>
      <dsp:txXfrm>
        <a:off x="4576321" y="4214248"/>
        <a:ext cx="1960115" cy="597835"/>
      </dsp:txXfrm>
    </dsp:sp>
    <dsp:sp modelId="{2716D522-0551-4FB8-82D7-58D2623AA1C6}">
      <dsp:nvSpPr>
        <dsp:cNvPr id="24" name="Rectangles 23"/>
        <dsp:cNvSpPr/>
      </dsp:nvSpPr>
      <dsp:spPr bwMode="white">
        <a:xfrm>
          <a:off x="4576321" y="5057097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M.TECH-NC</a:t>
          </a:r>
          <a:endParaRPr lang="en-IN" dirty="0">
            <a:solidFill>
              <a:schemeClr val="dk1"/>
            </a:solidFill>
          </a:endParaRPr>
        </a:p>
      </dsp:txBody>
      <dsp:txXfrm>
        <a:off x="4576321" y="5057097"/>
        <a:ext cx="1960115" cy="597835"/>
      </dsp:txXfrm>
    </dsp:sp>
    <dsp:sp modelId="{2B746E71-44FA-4099-A9A3-C50A584B5D2F}">
      <dsp:nvSpPr>
        <dsp:cNvPr id="27" name="Rectangles 26"/>
        <dsp:cNvSpPr/>
      </dsp:nvSpPr>
      <dsp:spPr bwMode="white">
        <a:xfrm>
          <a:off x="4576321" y="5899947"/>
          <a:ext cx="1960115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M.TECH-WT</a:t>
          </a:r>
          <a:endParaRPr lang="en-IN" dirty="0">
            <a:solidFill>
              <a:schemeClr val="dk1"/>
            </a:solidFill>
          </a:endParaRPr>
        </a:p>
      </dsp:txBody>
      <dsp:txXfrm>
        <a:off x="4576321" y="5899947"/>
        <a:ext cx="1960115" cy="597835"/>
      </dsp:txXfrm>
    </dsp:sp>
    <dsp:sp modelId="{2314E863-DDC8-4F90-9DD9-D6268FACA9CA}">
      <dsp:nvSpPr>
        <dsp:cNvPr id="4" name="Rectangles 3" hidden="1"/>
        <dsp:cNvSpPr/>
      </dsp:nvSpPr>
      <dsp:spPr bwMode="white">
        <a:xfrm>
          <a:off x="1890591" y="2393601"/>
          <a:ext cx="458741" cy="1567673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1890591" y="2393601"/>
        <a:ext cx="458741" cy="1567673"/>
      </dsp:txXfrm>
    </dsp:sp>
    <dsp:sp modelId="{16DEBAE9-4CD3-4880-B022-2A82EBD58028}">
      <dsp:nvSpPr>
        <dsp:cNvPr id="7" name="Rectangles 6" hidden="1"/>
        <dsp:cNvSpPr/>
      </dsp:nvSpPr>
      <dsp:spPr bwMode="white">
        <a:xfrm>
          <a:off x="4576321" y="0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0"/>
        <a:ext cx="392023" cy="597835"/>
      </dsp:txXfrm>
    </dsp:sp>
    <dsp:sp modelId="{DA5D08DE-7B7A-4AE3-808F-E8725805937B}">
      <dsp:nvSpPr>
        <dsp:cNvPr id="10" name="Rectangles 9" hidden="1"/>
        <dsp:cNvSpPr/>
      </dsp:nvSpPr>
      <dsp:spPr bwMode="white">
        <a:xfrm>
          <a:off x="4576321" y="842850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842850"/>
        <a:ext cx="392023" cy="597835"/>
      </dsp:txXfrm>
    </dsp:sp>
    <dsp:sp modelId="{789997E3-19E3-4C74-BA70-33224741F41D}">
      <dsp:nvSpPr>
        <dsp:cNvPr id="13" name="Rectangles 12" hidden="1"/>
        <dsp:cNvSpPr/>
      </dsp:nvSpPr>
      <dsp:spPr bwMode="white">
        <a:xfrm>
          <a:off x="4576321" y="1685699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1685699"/>
        <a:ext cx="392023" cy="597835"/>
      </dsp:txXfrm>
    </dsp:sp>
    <dsp:sp modelId="{483447C8-EC32-4CC4-922D-EA2D0C6D3B78}">
      <dsp:nvSpPr>
        <dsp:cNvPr id="16" name="Rectangles 15" hidden="1"/>
        <dsp:cNvSpPr/>
      </dsp:nvSpPr>
      <dsp:spPr bwMode="white">
        <a:xfrm>
          <a:off x="4576321" y="2528549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2528549"/>
        <a:ext cx="392023" cy="597835"/>
      </dsp:txXfrm>
    </dsp:sp>
    <dsp:sp modelId="{665BAE1F-78B4-41E0-A3F1-3F8AE8E9406A}">
      <dsp:nvSpPr>
        <dsp:cNvPr id="19" name="Rectangles 18" hidden="1"/>
        <dsp:cNvSpPr/>
      </dsp:nvSpPr>
      <dsp:spPr bwMode="white">
        <a:xfrm>
          <a:off x="4576321" y="3371398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3371398"/>
        <a:ext cx="392023" cy="597835"/>
      </dsp:txXfrm>
    </dsp:sp>
    <dsp:sp modelId="{9AB0F22B-4AFF-451F-84DA-5205832558FB}">
      <dsp:nvSpPr>
        <dsp:cNvPr id="22" name="Rectangles 21" hidden="1"/>
        <dsp:cNvSpPr/>
      </dsp:nvSpPr>
      <dsp:spPr bwMode="white">
        <a:xfrm>
          <a:off x="4576321" y="4214248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4214248"/>
        <a:ext cx="392023" cy="597835"/>
      </dsp:txXfrm>
    </dsp:sp>
    <dsp:sp modelId="{4B3A76C0-75CF-44EA-841D-F10C54310781}">
      <dsp:nvSpPr>
        <dsp:cNvPr id="25" name="Rectangles 24" hidden="1"/>
        <dsp:cNvSpPr/>
      </dsp:nvSpPr>
      <dsp:spPr bwMode="white">
        <a:xfrm>
          <a:off x="4576321" y="5057097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5057097"/>
        <a:ext cx="392023" cy="597835"/>
      </dsp:txXfrm>
    </dsp:sp>
    <dsp:sp modelId="{56B186E0-BA05-4D02-8CE1-55BAC336A0F4}">
      <dsp:nvSpPr>
        <dsp:cNvPr id="28" name="Rectangles 27" hidden="1"/>
        <dsp:cNvSpPr/>
      </dsp:nvSpPr>
      <dsp:spPr bwMode="white">
        <a:xfrm>
          <a:off x="4576321" y="5899947"/>
          <a:ext cx="392023" cy="597835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576321" y="5899947"/>
        <a:ext cx="392023" cy="597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36182" cy="6650182"/>
        <a:chOff x="0" y="0"/>
        <a:chExt cx="8936182" cy="6650182"/>
      </a:xfrm>
    </dsp:grpSpPr>
    <dsp:sp modelId="{A63177CB-F807-45D1-8C2C-BC1B4192911A}">
      <dsp:nvSpPr>
        <dsp:cNvPr id="5" name="Freeform 4"/>
        <dsp:cNvSpPr/>
      </dsp:nvSpPr>
      <dsp:spPr bwMode="white">
        <a:xfrm>
          <a:off x="3731251" y="242911"/>
          <a:ext cx="1155045" cy="3128955"/>
        </a:xfrm>
        <a:custGeom>
          <a:avLst/>
          <a:gdLst/>
          <a:ahLst/>
          <a:cxnLst/>
          <a:pathLst>
            <a:path w="1819" h="4927">
              <a:moveTo>
                <a:pt x="0" y="4927"/>
              </a:moveTo>
              <a:lnTo>
                <a:pt x="1611" y="4927"/>
              </a:lnTo>
              <a:lnTo>
                <a:pt x="1611" y="0"/>
              </a:lnTo>
              <a:lnTo>
                <a:pt x="181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242911"/>
        <a:ext cx="1155045" cy="3128955"/>
      </dsp:txXfrm>
    </dsp:sp>
    <dsp:sp modelId="{CCD6B205-B4DF-45AC-BDBE-5784D4E37B44}">
      <dsp:nvSpPr>
        <dsp:cNvPr id="8" name="Freeform 7"/>
        <dsp:cNvSpPr/>
      </dsp:nvSpPr>
      <dsp:spPr bwMode="white">
        <a:xfrm>
          <a:off x="3731251" y="927840"/>
          <a:ext cx="1155045" cy="2444026"/>
        </a:xfrm>
        <a:custGeom>
          <a:avLst/>
          <a:gdLst/>
          <a:ahLst/>
          <a:cxnLst/>
          <a:pathLst>
            <a:path w="1819" h="3849">
              <a:moveTo>
                <a:pt x="0" y="3849"/>
              </a:moveTo>
              <a:lnTo>
                <a:pt x="1611" y="3849"/>
              </a:lnTo>
              <a:lnTo>
                <a:pt x="1611" y="0"/>
              </a:lnTo>
              <a:lnTo>
                <a:pt x="181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927840"/>
        <a:ext cx="1155045" cy="2444026"/>
      </dsp:txXfrm>
    </dsp:sp>
    <dsp:sp modelId="{F254F2DC-4A8C-4D59-8797-AE645BB474C7}">
      <dsp:nvSpPr>
        <dsp:cNvPr id="11" name="Freeform 10"/>
        <dsp:cNvSpPr/>
      </dsp:nvSpPr>
      <dsp:spPr bwMode="white">
        <a:xfrm>
          <a:off x="3731251" y="1612769"/>
          <a:ext cx="1155045" cy="1759097"/>
        </a:xfrm>
        <a:custGeom>
          <a:avLst/>
          <a:gdLst/>
          <a:ahLst/>
          <a:cxnLst/>
          <a:pathLst>
            <a:path w="1819" h="2770">
              <a:moveTo>
                <a:pt x="0" y="2770"/>
              </a:moveTo>
              <a:lnTo>
                <a:pt x="1611" y="2770"/>
              </a:lnTo>
              <a:lnTo>
                <a:pt x="1611" y="0"/>
              </a:lnTo>
              <a:lnTo>
                <a:pt x="181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1612769"/>
        <a:ext cx="1155045" cy="1759097"/>
      </dsp:txXfrm>
    </dsp:sp>
    <dsp:sp modelId="{1A2CFCB7-FA6D-416F-8B1E-2FBCBDBA15ED}">
      <dsp:nvSpPr>
        <dsp:cNvPr id="14" name="Freeform 13"/>
        <dsp:cNvSpPr/>
      </dsp:nvSpPr>
      <dsp:spPr bwMode="white">
        <a:xfrm>
          <a:off x="3731251" y="2297698"/>
          <a:ext cx="1155045" cy="1074168"/>
        </a:xfrm>
        <a:custGeom>
          <a:avLst/>
          <a:gdLst/>
          <a:ahLst/>
          <a:cxnLst/>
          <a:pathLst>
            <a:path w="1819" h="1692">
              <a:moveTo>
                <a:pt x="0" y="1692"/>
              </a:moveTo>
              <a:lnTo>
                <a:pt x="1611" y="1692"/>
              </a:lnTo>
              <a:lnTo>
                <a:pt x="1611" y="0"/>
              </a:lnTo>
              <a:lnTo>
                <a:pt x="181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2297698"/>
        <a:ext cx="1155045" cy="1074168"/>
      </dsp:txXfrm>
    </dsp:sp>
    <dsp:sp modelId="{5B68B9F9-28E3-47AA-8B88-0D6C7DF6F608}">
      <dsp:nvSpPr>
        <dsp:cNvPr id="17" name="Freeform 16"/>
        <dsp:cNvSpPr/>
      </dsp:nvSpPr>
      <dsp:spPr bwMode="white">
        <a:xfrm>
          <a:off x="3731251" y="2982627"/>
          <a:ext cx="1155045" cy="389239"/>
        </a:xfrm>
        <a:custGeom>
          <a:avLst/>
          <a:gdLst/>
          <a:ahLst/>
          <a:cxnLst/>
          <a:pathLst>
            <a:path w="1819" h="613">
              <a:moveTo>
                <a:pt x="0" y="613"/>
              </a:moveTo>
              <a:lnTo>
                <a:pt x="1611" y="613"/>
              </a:lnTo>
              <a:lnTo>
                <a:pt x="1611" y="0"/>
              </a:lnTo>
              <a:lnTo>
                <a:pt x="181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2982627"/>
        <a:ext cx="1155045" cy="389239"/>
      </dsp:txXfrm>
    </dsp:sp>
    <dsp:sp modelId="{9B21FBC3-5D20-4BEE-9738-24A36553C803}">
      <dsp:nvSpPr>
        <dsp:cNvPr id="20" name="Freeform 19"/>
        <dsp:cNvSpPr/>
      </dsp:nvSpPr>
      <dsp:spPr bwMode="white">
        <a:xfrm>
          <a:off x="3731251" y="3371866"/>
          <a:ext cx="1155045" cy="295690"/>
        </a:xfrm>
        <a:custGeom>
          <a:avLst/>
          <a:gdLst/>
          <a:ahLst/>
          <a:cxnLst/>
          <a:pathLst>
            <a:path w="1819" h="466">
              <a:moveTo>
                <a:pt x="0" y="0"/>
              </a:moveTo>
              <a:lnTo>
                <a:pt x="1611" y="0"/>
              </a:lnTo>
              <a:lnTo>
                <a:pt x="1611" y="466"/>
              </a:lnTo>
              <a:lnTo>
                <a:pt x="1819" y="46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3371866"/>
        <a:ext cx="1155045" cy="295690"/>
      </dsp:txXfrm>
    </dsp:sp>
    <dsp:sp modelId="{E0C8E040-A951-4228-B4A6-9B44CFDD33D0}">
      <dsp:nvSpPr>
        <dsp:cNvPr id="23" name="Freeform 22"/>
        <dsp:cNvSpPr/>
      </dsp:nvSpPr>
      <dsp:spPr bwMode="white">
        <a:xfrm>
          <a:off x="3731251" y="3371866"/>
          <a:ext cx="1155045" cy="980618"/>
        </a:xfrm>
        <a:custGeom>
          <a:avLst/>
          <a:gdLst/>
          <a:ahLst/>
          <a:cxnLst/>
          <a:pathLst>
            <a:path w="1819" h="1544">
              <a:moveTo>
                <a:pt x="0" y="0"/>
              </a:moveTo>
              <a:lnTo>
                <a:pt x="1611" y="0"/>
              </a:lnTo>
              <a:lnTo>
                <a:pt x="1611" y="1544"/>
              </a:lnTo>
              <a:lnTo>
                <a:pt x="1819" y="154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3371866"/>
        <a:ext cx="1155045" cy="980618"/>
      </dsp:txXfrm>
    </dsp:sp>
    <dsp:sp modelId="{CD762245-442D-45C4-9DE2-DC8A90A96E13}">
      <dsp:nvSpPr>
        <dsp:cNvPr id="26" name="Freeform 25"/>
        <dsp:cNvSpPr/>
      </dsp:nvSpPr>
      <dsp:spPr bwMode="white">
        <a:xfrm>
          <a:off x="3731251" y="3371866"/>
          <a:ext cx="1155045" cy="1665547"/>
        </a:xfrm>
        <a:custGeom>
          <a:avLst/>
          <a:gdLst/>
          <a:ahLst/>
          <a:cxnLst/>
          <a:pathLst>
            <a:path w="1819" h="2623">
              <a:moveTo>
                <a:pt x="0" y="0"/>
              </a:moveTo>
              <a:lnTo>
                <a:pt x="1611" y="0"/>
              </a:lnTo>
              <a:lnTo>
                <a:pt x="1611" y="2623"/>
              </a:lnTo>
              <a:lnTo>
                <a:pt x="1819" y="262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3371866"/>
        <a:ext cx="1155045" cy="1665547"/>
      </dsp:txXfrm>
    </dsp:sp>
    <dsp:sp modelId="{FDCE4026-00A0-43DB-A34A-C77DF61E07E2}">
      <dsp:nvSpPr>
        <dsp:cNvPr id="29" name="Freeform 28"/>
        <dsp:cNvSpPr/>
      </dsp:nvSpPr>
      <dsp:spPr bwMode="white">
        <a:xfrm>
          <a:off x="3731251" y="3371866"/>
          <a:ext cx="1155045" cy="2350476"/>
        </a:xfrm>
        <a:custGeom>
          <a:avLst/>
          <a:gdLst/>
          <a:ahLst/>
          <a:cxnLst/>
          <a:pathLst>
            <a:path w="1819" h="3702">
              <a:moveTo>
                <a:pt x="0" y="0"/>
              </a:moveTo>
              <a:lnTo>
                <a:pt x="1611" y="0"/>
              </a:lnTo>
              <a:lnTo>
                <a:pt x="1611" y="3702"/>
              </a:lnTo>
              <a:lnTo>
                <a:pt x="1819" y="370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3371866"/>
        <a:ext cx="1155045" cy="2350476"/>
      </dsp:txXfrm>
    </dsp:sp>
    <dsp:sp modelId="{47CDC3E1-6CC7-412C-8C21-1D07B0B0BFFC}">
      <dsp:nvSpPr>
        <dsp:cNvPr id="32" name="Freeform 31"/>
        <dsp:cNvSpPr/>
      </dsp:nvSpPr>
      <dsp:spPr bwMode="white">
        <a:xfrm>
          <a:off x="3731251" y="3371866"/>
          <a:ext cx="1155045" cy="3035405"/>
        </a:xfrm>
        <a:custGeom>
          <a:avLst/>
          <a:gdLst/>
          <a:ahLst/>
          <a:cxnLst/>
          <a:pathLst>
            <a:path w="1819" h="4780">
              <a:moveTo>
                <a:pt x="0" y="0"/>
              </a:moveTo>
              <a:lnTo>
                <a:pt x="1611" y="0"/>
              </a:lnTo>
              <a:lnTo>
                <a:pt x="1611" y="4780"/>
              </a:lnTo>
              <a:lnTo>
                <a:pt x="1819" y="478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731251" y="3371866"/>
        <a:ext cx="1155045" cy="3035405"/>
      </dsp:txXfrm>
    </dsp:sp>
    <dsp:sp modelId="{D6F36C9C-63E3-43B9-AE86-2CAC6DA42153}">
      <dsp:nvSpPr>
        <dsp:cNvPr id="3" name="Rectangles 2"/>
        <dsp:cNvSpPr/>
      </dsp:nvSpPr>
      <dsp:spPr bwMode="white">
        <a:xfrm>
          <a:off x="1620555" y="2617538"/>
          <a:ext cx="2110696" cy="1508656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>
              <a:solidFill>
                <a:schemeClr val="dk1"/>
              </a:solidFill>
            </a:rPr>
            <a:t>Faculty</a:t>
          </a:r>
          <a:endParaRPr>
            <a:solidFill>
              <a:schemeClr val="dk1"/>
            </a:solidFill>
          </a:endParaRPr>
        </a:p>
      </dsp:txBody>
      <dsp:txXfrm>
        <a:off x="1620555" y="2617538"/>
        <a:ext cx="2110696" cy="1508656"/>
      </dsp:txXfrm>
    </dsp:sp>
    <dsp:sp modelId="{05F1940A-5BB5-4EAA-A4E2-A77FE65533A9}">
      <dsp:nvSpPr>
        <dsp:cNvPr id="6" name="Rectangles 5"/>
        <dsp:cNvSpPr/>
      </dsp:nvSpPr>
      <dsp:spPr bwMode="white">
        <a:xfrm>
          <a:off x="4886296" y="0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</a:t>
          </a:r>
          <a:r>
            <a:rPr lang="en-IN" sz="1800" dirty="0">
              <a:solidFill>
                <a:schemeClr val="dk1"/>
              </a:solidFill>
            </a:rPr>
            <a:t> Jyoti Pareek</a:t>
          </a:r>
          <a:endParaRPr>
            <a:solidFill>
              <a:schemeClr val="dk1"/>
            </a:solidFill>
          </a:endParaRPr>
        </a:p>
      </dsp:txBody>
      <dsp:txXfrm>
        <a:off x="4886296" y="0"/>
        <a:ext cx="1592858" cy="485822"/>
      </dsp:txXfrm>
    </dsp:sp>
    <dsp:sp modelId="{30B25D7D-368C-43DB-9488-55FD14EE88FF}">
      <dsp:nvSpPr>
        <dsp:cNvPr id="9" name="Rectangles 8"/>
        <dsp:cNvSpPr/>
      </dsp:nvSpPr>
      <dsp:spPr bwMode="white">
        <a:xfrm>
          <a:off x="4886296" y="684929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Dr.Hiren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Jyoshi</a:t>
          </a:r>
          <a:endParaRPr lang="en-IN" sz="1800" dirty="0">
            <a:solidFill>
              <a:schemeClr val="dk1"/>
            </a:solidFill>
          </a:endParaRPr>
        </a:p>
      </dsp:txBody>
      <dsp:txXfrm>
        <a:off x="4886296" y="684929"/>
        <a:ext cx="1592858" cy="485822"/>
      </dsp:txXfrm>
    </dsp:sp>
    <dsp:sp modelId="{37BEDA8C-1CC9-4B39-AB98-47B28EED37B1}">
      <dsp:nvSpPr>
        <dsp:cNvPr id="12" name="Rectangles 11"/>
        <dsp:cNvSpPr/>
      </dsp:nvSpPr>
      <dsp:spPr bwMode="white">
        <a:xfrm>
          <a:off x="4886296" y="1369858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Dr.Kamaljit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Lakhtaria</a:t>
          </a:r>
          <a:endParaRPr lang="en-IN" sz="1800" dirty="0">
            <a:solidFill>
              <a:schemeClr val="dk1"/>
            </a:solidFill>
          </a:endParaRPr>
        </a:p>
      </dsp:txBody>
      <dsp:txXfrm>
        <a:off x="4886296" y="1369858"/>
        <a:ext cx="1592858" cy="485822"/>
      </dsp:txXfrm>
    </dsp:sp>
    <dsp:sp modelId="{7892EAD5-E41F-49F8-ACF8-C117236B7F66}">
      <dsp:nvSpPr>
        <dsp:cNvPr id="15" name="Rectangles 14"/>
        <dsp:cNvSpPr/>
      </dsp:nvSpPr>
      <dsp:spPr bwMode="white">
        <a:xfrm>
          <a:off x="4886296" y="2054787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Dr.Hardik</a:t>
          </a:r>
          <a:r>
            <a:rPr lang="en-IN" sz="1800" dirty="0">
              <a:solidFill>
                <a:schemeClr val="dk1"/>
              </a:solidFill>
            </a:rPr>
            <a:t> Joshi</a:t>
          </a:r>
          <a:endParaRPr>
            <a:solidFill>
              <a:schemeClr val="dk1"/>
            </a:solidFill>
          </a:endParaRPr>
        </a:p>
      </dsp:txBody>
      <dsp:txXfrm>
        <a:off x="4886296" y="2054787"/>
        <a:ext cx="1592858" cy="485822"/>
      </dsp:txXfrm>
    </dsp:sp>
    <dsp:sp modelId="{29EDB7AF-05D2-476A-B12C-C12F584EBF74}">
      <dsp:nvSpPr>
        <dsp:cNvPr id="18" name="Rectangles 17"/>
        <dsp:cNvSpPr/>
      </dsp:nvSpPr>
      <dsp:spPr bwMode="white">
        <a:xfrm>
          <a:off x="4886296" y="2739716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Mr.Jaykumar</a:t>
          </a:r>
          <a:r>
            <a:rPr lang="en-IN" sz="1800" dirty="0">
              <a:solidFill>
                <a:schemeClr val="dk1"/>
              </a:solidFill>
            </a:rPr>
            <a:t> Patel</a:t>
          </a:r>
          <a:endParaRPr>
            <a:solidFill>
              <a:schemeClr val="dk1"/>
            </a:solidFill>
          </a:endParaRPr>
        </a:p>
      </dsp:txBody>
      <dsp:txXfrm>
        <a:off x="4886296" y="2739716"/>
        <a:ext cx="1592858" cy="485822"/>
      </dsp:txXfrm>
    </dsp:sp>
    <dsp:sp modelId="{1D4F0879-C0B3-4EFB-902B-70FC345D93AE}">
      <dsp:nvSpPr>
        <dsp:cNvPr id="21" name="Rectangles 20"/>
        <dsp:cNvSpPr/>
      </dsp:nvSpPr>
      <dsp:spPr bwMode="white">
        <a:xfrm>
          <a:off x="4886296" y="3424645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Dr.Khyati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Rami</a:t>
          </a:r>
          <a:endParaRPr lang="en-IN" sz="1800" dirty="0">
            <a:solidFill>
              <a:schemeClr val="dk1"/>
            </a:solidFill>
          </a:endParaRPr>
        </a:p>
      </dsp:txBody>
      <dsp:txXfrm>
        <a:off x="4886296" y="3424645"/>
        <a:ext cx="1592858" cy="485822"/>
      </dsp:txXfrm>
    </dsp:sp>
    <dsp:sp modelId="{B1A27BC8-1128-4A67-A48A-0DE2699CD466}">
      <dsp:nvSpPr>
        <dsp:cNvPr id="24" name="Rectangles 23"/>
        <dsp:cNvSpPr/>
      </dsp:nvSpPr>
      <dsp:spPr bwMode="white">
        <a:xfrm>
          <a:off x="4886296" y="4109574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Maitri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Jhaveri</a:t>
          </a:r>
          <a:endParaRPr lang="en-IN" sz="1800" dirty="0">
            <a:solidFill>
              <a:schemeClr val="dk1"/>
            </a:solidFill>
          </a:endParaRPr>
        </a:p>
      </dsp:txBody>
      <dsp:txXfrm>
        <a:off x="4886296" y="4109574"/>
        <a:ext cx="1592858" cy="485822"/>
      </dsp:txXfrm>
    </dsp:sp>
    <dsp:sp modelId="{334DBC6C-7187-4685-89A2-EC009DDCF53B}">
      <dsp:nvSpPr>
        <dsp:cNvPr id="27" name="Rectangles 26"/>
        <dsp:cNvSpPr/>
      </dsp:nvSpPr>
      <dsp:spPr bwMode="white">
        <a:xfrm>
          <a:off x="4886296" y="4794502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>
              <a:solidFill>
                <a:schemeClr val="dk1"/>
              </a:solidFill>
            </a:rPr>
            <a:t>Dr.Suchit Purohit</a:t>
          </a:r>
          <a:endParaRPr>
            <a:solidFill>
              <a:schemeClr val="dk1"/>
            </a:solidFill>
          </a:endParaRPr>
        </a:p>
      </dsp:txBody>
      <dsp:txXfrm>
        <a:off x="4886296" y="4794502"/>
        <a:ext cx="1592858" cy="485822"/>
      </dsp:txXfrm>
    </dsp:sp>
    <dsp:sp modelId="{A0C4FC6A-B2FB-49A5-A0CE-A3571AD30DED}">
      <dsp:nvSpPr>
        <dsp:cNvPr id="30" name="Rectangles 29"/>
        <dsp:cNvSpPr/>
      </dsp:nvSpPr>
      <dsp:spPr bwMode="white">
        <a:xfrm>
          <a:off x="4886296" y="5479431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Dr.Bhumika</a:t>
          </a:r>
          <a:r>
            <a:rPr lang="en-IN" sz="1800" dirty="0">
              <a:solidFill>
                <a:schemeClr val="dk1"/>
              </a:solidFill>
            </a:rPr>
            <a:t> Shah</a:t>
          </a:r>
          <a:endParaRPr>
            <a:solidFill>
              <a:schemeClr val="dk1"/>
            </a:solidFill>
          </a:endParaRPr>
        </a:p>
      </dsp:txBody>
      <dsp:txXfrm>
        <a:off x="4886296" y="5479431"/>
        <a:ext cx="1592858" cy="485822"/>
      </dsp:txXfrm>
    </dsp:sp>
    <dsp:sp modelId="{DBF09F69-9A3D-4945-A053-3BAC534506AC}">
      <dsp:nvSpPr>
        <dsp:cNvPr id="33" name="Rectangles 32"/>
        <dsp:cNvSpPr/>
      </dsp:nvSpPr>
      <dsp:spPr bwMode="white">
        <a:xfrm>
          <a:off x="4886296" y="6164360"/>
          <a:ext cx="1592858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dirty="0" err="1">
              <a:solidFill>
                <a:schemeClr val="dk1"/>
              </a:solidFill>
            </a:rPr>
            <a:t>Dr.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Jigna</a:t>
          </a:r>
          <a:r>
            <a:rPr lang="en-IN" sz="1800" dirty="0">
              <a:solidFill>
                <a:schemeClr val="dk1"/>
              </a:solidFill>
            </a:rPr>
            <a:t> </a:t>
          </a:r>
          <a:r>
            <a:rPr lang="en-IN" sz="1800" dirty="0" err="1">
              <a:solidFill>
                <a:schemeClr val="dk1"/>
              </a:solidFill>
            </a:rPr>
            <a:t>SatanI</a:t>
          </a:r>
          <a:endParaRPr lang="en-IN" sz="1800" dirty="0">
            <a:solidFill>
              <a:schemeClr val="dk1"/>
            </a:solidFill>
          </a:endParaRPr>
        </a:p>
      </dsp:txBody>
      <dsp:txXfrm>
        <a:off x="4886296" y="6164360"/>
        <a:ext cx="1592858" cy="485822"/>
      </dsp:txXfrm>
    </dsp:sp>
    <dsp:sp modelId="{2314E863-DDC8-4F90-9DD9-D6268FACA9CA}">
      <dsp:nvSpPr>
        <dsp:cNvPr id="4" name="Rectangles 3" hidden="1"/>
        <dsp:cNvSpPr/>
      </dsp:nvSpPr>
      <dsp:spPr bwMode="white">
        <a:xfrm>
          <a:off x="1620555" y="2617538"/>
          <a:ext cx="422139" cy="1508656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1620555" y="2617538"/>
        <a:ext cx="422139" cy="1508656"/>
      </dsp:txXfrm>
    </dsp:sp>
    <dsp:sp modelId="{549A9AFF-4731-416E-B6AA-22700B58C077}">
      <dsp:nvSpPr>
        <dsp:cNvPr id="7" name="Rectangles 6" hidden="1"/>
        <dsp:cNvSpPr/>
      </dsp:nvSpPr>
      <dsp:spPr bwMode="white">
        <a:xfrm>
          <a:off x="4886296" y="0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0"/>
        <a:ext cx="318572" cy="485822"/>
      </dsp:txXfrm>
    </dsp:sp>
    <dsp:sp modelId="{EE00BD73-7517-4D8F-8204-0AB66A0C8681}">
      <dsp:nvSpPr>
        <dsp:cNvPr id="10" name="Rectangles 9" hidden="1"/>
        <dsp:cNvSpPr/>
      </dsp:nvSpPr>
      <dsp:spPr bwMode="white">
        <a:xfrm>
          <a:off x="4886296" y="684929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684929"/>
        <a:ext cx="318572" cy="485822"/>
      </dsp:txXfrm>
    </dsp:sp>
    <dsp:sp modelId="{0FB15585-C80E-46A6-8A5A-FB42CC08EDD0}">
      <dsp:nvSpPr>
        <dsp:cNvPr id="13" name="Rectangles 12" hidden="1"/>
        <dsp:cNvSpPr/>
      </dsp:nvSpPr>
      <dsp:spPr bwMode="white">
        <a:xfrm>
          <a:off x="4886296" y="1369858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1369858"/>
        <a:ext cx="318572" cy="485822"/>
      </dsp:txXfrm>
    </dsp:sp>
    <dsp:sp modelId="{E22177A4-65F5-4B48-9205-CED68182FB07}">
      <dsp:nvSpPr>
        <dsp:cNvPr id="16" name="Rectangles 15" hidden="1"/>
        <dsp:cNvSpPr/>
      </dsp:nvSpPr>
      <dsp:spPr bwMode="white">
        <a:xfrm>
          <a:off x="4886296" y="2054787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2054787"/>
        <a:ext cx="318572" cy="485822"/>
      </dsp:txXfrm>
    </dsp:sp>
    <dsp:sp modelId="{81FCE1B2-DB01-417A-9E54-87B5801A3786}">
      <dsp:nvSpPr>
        <dsp:cNvPr id="19" name="Rectangles 18" hidden="1"/>
        <dsp:cNvSpPr/>
      </dsp:nvSpPr>
      <dsp:spPr bwMode="white">
        <a:xfrm>
          <a:off x="4886296" y="2739716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2739716"/>
        <a:ext cx="318572" cy="485822"/>
      </dsp:txXfrm>
    </dsp:sp>
    <dsp:sp modelId="{EEC4C455-F9F6-4769-83BD-13D2740F273A}">
      <dsp:nvSpPr>
        <dsp:cNvPr id="22" name="Rectangles 21" hidden="1"/>
        <dsp:cNvSpPr/>
      </dsp:nvSpPr>
      <dsp:spPr bwMode="white">
        <a:xfrm>
          <a:off x="4886296" y="3424645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3424645"/>
        <a:ext cx="318572" cy="485822"/>
      </dsp:txXfrm>
    </dsp:sp>
    <dsp:sp modelId="{3B117FFF-7FD7-4163-B334-3884BECB5817}">
      <dsp:nvSpPr>
        <dsp:cNvPr id="25" name="Rectangles 24" hidden="1"/>
        <dsp:cNvSpPr/>
      </dsp:nvSpPr>
      <dsp:spPr bwMode="white">
        <a:xfrm>
          <a:off x="4886296" y="4109574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4109574"/>
        <a:ext cx="318572" cy="485822"/>
      </dsp:txXfrm>
    </dsp:sp>
    <dsp:sp modelId="{CCE9782F-BEBD-47DF-A9E9-6579A37819B2}">
      <dsp:nvSpPr>
        <dsp:cNvPr id="28" name="Rectangles 27" hidden="1"/>
        <dsp:cNvSpPr/>
      </dsp:nvSpPr>
      <dsp:spPr bwMode="white">
        <a:xfrm>
          <a:off x="4886296" y="4794502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4794502"/>
        <a:ext cx="318572" cy="485822"/>
      </dsp:txXfrm>
    </dsp:sp>
    <dsp:sp modelId="{CC6A7084-6B75-4ABF-B477-09FC894BCB49}">
      <dsp:nvSpPr>
        <dsp:cNvPr id="31" name="Rectangles 30" hidden="1"/>
        <dsp:cNvSpPr/>
      </dsp:nvSpPr>
      <dsp:spPr bwMode="white">
        <a:xfrm>
          <a:off x="4886296" y="5479431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5479431"/>
        <a:ext cx="318572" cy="485822"/>
      </dsp:txXfrm>
    </dsp:sp>
    <dsp:sp modelId="{F3524ED2-70D4-4194-8949-509793727646}">
      <dsp:nvSpPr>
        <dsp:cNvPr id="34" name="Rectangles 33" hidden="1"/>
        <dsp:cNvSpPr/>
      </dsp:nvSpPr>
      <dsp:spPr bwMode="white">
        <a:xfrm>
          <a:off x="4886296" y="6164360"/>
          <a:ext cx="318572" cy="48582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886296" y="6164360"/>
        <a:ext cx="318572" cy="4858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25791" cy="6747164"/>
        <a:chOff x="0" y="0"/>
        <a:chExt cx="8925791" cy="6747164"/>
      </a:xfrm>
    </dsp:grpSpPr>
    <dsp:sp modelId="{A63177CB-F807-45D1-8C2C-BC1B4192911A}">
      <dsp:nvSpPr>
        <dsp:cNvPr id="5" name="Freeform 4"/>
        <dsp:cNvSpPr/>
      </dsp:nvSpPr>
      <dsp:spPr bwMode="white">
        <a:xfrm>
          <a:off x="3523824" y="508120"/>
          <a:ext cx="666387" cy="2865462"/>
        </a:xfrm>
        <a:custGeom>
          <a:avLst/>
          <a:gdLst/>
          <a:ahLst/>
          <a:cxnLst/>
          <a:pathLst>
            <a:path w="1049" h="4513">
              <a:moveTo>
                <a:pt x="0" y="4513"/>
              </a:moveTo>
              <a:lnTo>
                <a:pt x="841" y="4513"/>
              </a:lnTo>
              <a:lnTo>
                <a:pt x="841" y="0"/>
              </a:lnTo>
              <a:lnTo>
                <a:pt x="10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523824" y="508120"/>
        <a:ext cx="666387" cy="2865462"/>
      </dsp:txXfrm>
    </dsp:sp>
    <dsp:sp modelId="{CCD6B205-B4DF-45AC-BDBE-5784D4E37B44}">
      <dsp:nvSpPr>
        <dsp:cNvPr id="8" name="Freeform 7"/>
        <dsp:cNvSpPr/>
      </dsp:nvSpPr>
      <dsp:spPr bwMode="white">
        <a:xfrm>
          <a:off x="3523824" y="1940851"/>
          <a:ext cx="666387" cy="1432731"/>
        </a:xfrm>
        <a:custGeom>
          <a:avLst/>
          <a:gdLst/>
          <a:ahLst/>
          <a:cxnLst/>
          <a:pathLst>
            <a:path w="1049" h="2256">
              <a:moveTo>
                <a:pt x="0" y="2256"/>
              </a:moveTo>
              <a:lnTo>
                <a:pt x="841" y="2256"/>
              </a:lnTo>
              <a:lnTo>
                <a:pt x="841" y="0"/>
              </a:lnTo>
              <a:lnTo>
                <a:pt x="10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523824" y="1940851"/>
        <a:ext cx="666387" cy="1432731"/>
      </dsp:txXfrm>
    </dsp:sp>
    <dsp:sp modelId="{F254F2DC-4A8C-4D59-8797-AE645BB474C7}">
      <dsp:nvSpPr>
        <dsp:cNvPr id="11" name="Freeform 10"/>
        <dsp:cNvSpPr/>
      </dsp:nvSpPr>
      <dsp:spPr bwMode="white">
        <a:xfrm>
          <a:off x="3523824" y="3373582"/>
          <a:ext cx="666387" cy="0"/>
        </a:xfrm>
        <a:custGeom>
          <a:avLst/>
          <a:gdLst/>
          <a:ahLst/>
          <a:cxnLst/>
          <a:pathLst>
            <a:path w="1049">
              <a:moveTo>
                <a:pt x="0" y="0"/>
              </a:moveTo>
              <a:lnTo>
                <a:pt x="1049" y="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523824" y="3373582"/>
        <a:ext cx="666387" cy="0"/>
      </dsp:txXfrm>
    </dsp:sp>
    <dsp:sp modelId="{1A2CFCB7-FA6D-416F-8B1E-2FBCBDBA15ED}">
      <dsp:nvSpPr>
        <dsp:cNvPr id="14" name="Freeform 13"/>
        <dsp:cNvSpPr/>
      </dsp:nvSpPr>
      <dsp:spPr bwMode="white">
        <a:xfrm>
          <a:off x="3523824" y="3373582"/>
          <a:ext cx="666387" cy="1432731"/>
        </a:xfrm>
        <a:custGeom>
          <a:avLst/>
          <a:gdLst/>
          <a:ahLst/>
          <a:cxnLst/>
          <a:pathLst>
            <a:path w="1049" h="2256">
              <a:moveTo>
                <a:pt x="0" y="0"/>
              </a:moveTo>
              <a:lnTo>
                <a:pt x="841" y="0"/>
              </a:lnTo>
              <a:lnTo>
                <a:pt x="841" y="2256"/>
              </a:lnTo>
              <a:lnTo>
                <a:pt x="1049" y="225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523824" y="3373582"/>
        <a:ext cx="666387" cy="1432731"/>
      </dsp:txXfrm>
    </dsp:sp>
    <dsp:sp modelId="{5B68B9F9-28E3-47AA-8B88-0D6C7DF6F608}">
      <dsp:nvSpPr>
        <dsp:cNvPr id="17" name="Freeform 16"/>
        <dsp:cNvSpPr/>
      </dsp:nvSpPr>
      <dsp:spPr bwMode="white">
        <a:xfrm>
          <a:off x="3523824" y="3373582"/>
          <a:ext cx="666387" cy="2865462"/>
        </a:xfrm>
        <a:custGeom>
          <a:avLst/>
          <a:gdLst/>
          <a:ahLst/>
          <a:cxnLst/>
          <a:pathLst>
            <a:path w="1049" h="4513">
              <a:moveTo>
                <a:pt x="0" y="0"/>
              </a:moveTo>
              <a:lnTo>
                <a:pt x="841" y="0"/>
              </a:lnTo>
              <a:lnTo>
                <a:pt x="841" y="4513"/>
              </a:lnTo>
              <a:lnTo>
                <a:pt x="1049" y="451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523824" y="3373582"/>
        <a:ext cx="666387" cy="2865462"/>
      </dsp:txXfrm>
    </dsp:sp>
    <dsp:sp modelId="{D6F36C9C-63E3-43B9-AE86-2CAC6DA42153}">
      <dsp:nvSpPr>
        <dsp:cNvPr id="3" name="Rectangles 2"/>
        <dsp:cNvSpPr/>
      </dsp:nvSpPr>
      <dsp:spPr bwMode="white">
        <a:xfrm>
          <a:off x="1403648" y="2531516"/>
          <a:ext cx="2120176" cy="168413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>
              <a:solidFill>
                <a:schemeClr val="dk1"/>
              </a:solidFill>
            </a:rPr>
            <a:t>Event</a:t>
          </a:r>
          <a:endParaRPr lang="en-IN" sz="1800" dirty="0">
            <a:solidFill>
              <a:schemeClr val="dk1"/>
            </a:solidFill>
          </a:endParaRPr>
        </a:p>
      </dsp:txBody>
      <dsp:txXfrm>
        <a:off x="1403648" y="2531516"/>
        <a:ext cx="2120176" cy="1684132"/>
      </dsp:txXfrm>
    </dsp:sp>
    <dsp:sp modelId="{05F1940A-5BB5-4EAA-A4E2-A77FE65533A9}">
      <dsp:nvSpPr>
        <dsp:cNvPr id="6" name="Rectangles 5"/>
        <dsp:cNvSpPr/>
      </dsp:nvSpPr>
      <dsp:spPr bwMode="white">
        <a:xfrm>
          <a:off x="4190210" y="0"/>
          <a:ext cx="3331933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dirty="0">
              <a:solidFill>
                <a:schemeClr val="dk1"/>
              </a:solidFill>
            </a:rPr>
            <a:t>Seminar on Java Programming</a:t>
          </a:r>
          <a:endParaRPr lang="en-IN" sz="1800" dirty="0">
            <a:solidFill>
              <a:schemeClr val="dk1"/>
            </a:solidFill>
          </a:endParaRPr>
        </a:p>
      </dsp:txBody>
      <dsp:txXfrm>
        <a:off x="4190210" y="0"/>
        <a:ext cx="3331933" cy="1016240"/>
      </dsp:txXfrm>
    </dsp:sp>
    <dsp:sp modelId="{30B25D7D-368C-43DB-9488-55FD14EE88FF}">
      <dsp:nvSpPr>
        <dsp:cNvPr id="9" name="Rectangles 8"/>
        <dsp:cNvSpPr/>
      </dsp:nvSpPr>
      <dsp:spPr bwMode="white">
        <a:xfrm>
          <a:off x="4190210" y="1432731"/>
          <a:ext cx="3331933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dirty="0">
              <a:solidFill>
                <a:schemeClr val="dk1"/>
              </a:solidFill>
            </a:rPr>
            <a:t>Expert Lecture on </a:t>
          </a:r>
          <a:r>
            <a:rPr lang="fr-FR" sz="1800" b="0" dirty="0" err="1">
              <a:solidFill>
                <a:schemeClr val="dk1"/>
              </a:solidFill>
            </a:rPr>
            <a:t>Bhuvan’s</a:t>
          </a:r>
          <a:r>
            <a:rPr lang="fr-FR" sz="1800" b="0" dirty="0">
              <a:solidFill>
                <a:schemeClr val="dk1"/>
              </a:solidFill>
            </a:rPr>
            <a:t> Portal</a:t>
          </a:r>
          <a:endParaRPr lang="en-IN" sz="1800" dirty="0">
            <a:solidFill>
              <a:schemeClr val="dk1"/>
            </a:solidFill>
          </a:endParaRPr>
        </a:p>
      </dsp:txBody>
      <dsp:txXfrm>
        <a:off x="4190210" y="1432731"/>
        <a:ext cx="3331933" cy="1016240"/>
      </dsp:txXfrm>
    </dsp:sp>
    <dsp:sp modelId="{37BEDA8C-1CC9-4B39-AB98-47B28EED37B1}">
      <dsp:nvSpPr>
        <dsp:cNvPr id="12" name="Rectangles 11"/>
        <dsp:cNvSpPr/>
      </dsp:nvSpPr>
      <dsp:spPr bwMode="white">
        <a:xfrm>
          <a:off x="4190210" y="2865462"/>
          <a:ext cx="3331933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dirty="0">
              <a:solidFill>
                <a:schemeClr val="dk1"/>
              </a:solidFill>
            </a:rPr>
            <a:t>Seminar on Artificial Intelligence and Machine Learning – “Marvels of AI”</a:t>
          </a:r>
          <a:endParaRPr lang="en-IN" sz="1800" dirty="0">
            <a:solidFill>
              <a:schemeClr val="dk1"/>
            </a:solidFill>
          </a:endParaRPr>
        </a:p>
      </dsp:txBody>
      <dsp:txXfrm>
        <a:off x="4190210" y="2865462"/>
        <a:ext cx="3331933" cy="1016240"/>
      </dsp:txXfrm>
    </dsp:sp>
    <dsp:sp modelId="{7892EAD5-E41F-49F8-ACF8-C117236B7F66}">
      <dsp:nvSpPr>
        <dsp:cNvPr id="15" name="Rectangles 14"/>
        <dsp:cNvSpPr/>
      </dsp:nvSpPr>
      <dsp:spPr bwMode="white">
        <a:xfrm>
          <a:off x="4190210" y="4298193"/>
          <a:ext cx="3331933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dirty="0">
              <a:solidFill>
                <a:schemeClr val="dk1"/>
              </a:solidFill>
            </a:rPr>
            <a:t>Seminar on Virtual Labs by IIT, Mumbai</a:t>
          </a:r>
          <a:endParaRPr lang="en-IN" sz="1800" dirty="0">
            <a:solidFill>
              <a:schemeClr val="dk1"/>
            </a:solidFill>
          </a:endParaRPr>
        </a:p>
      </dsp:txBody>
      <dsp:txXfrm>
        <a:off x="4190210" y="4298193"/>
        <a:ext cx="3331933" cy="1016240"/>
      </dsp:txXfrm>
    </dsp:sp>
    <dsp:sp modelId="{29EDB7AF-05D2-476A-B12C-C12F584EBF74}">
      <dsp:nvSpPr>
        <dsp:cNvPr id="18" name="Rectangles 17"/>
        <dsp:cNvSpPr/>
      </dsp:nvSpPr>
      <dsp:spPr bwMode="white">
        <a:xfrm>
          <a:off x="4190210" y="5730924"/>
          <a:ext cx="3331933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dirty="0">
              <a:solidFill>
                <a:schemeClr val="dk1"/>
              </a:solidFill>
            </a:rPr>
            <a:t>Participants of Seminar on Virtual Labs</a:t>
          </a:r>
          <a:endParaRPr lang="en-IN" sz="1800" dirty="0">
            <a:solidFill>
              <a:schemeClr val="dk1"/>
            </a:solidFill>
          </a:endParaRPr>
        </a:p>
      </dsp:txBody>
      <dsp:txXfrm>
        <a:off x="4190210" y="5730924"/>
        <a:ext cx="3331933" cy="1016240"/>
      </dsp:txXfrm>
    </dsp:sp>
    <dsp:sp modelId="{2314E863-DDC8-4F90-9DD9-D6268FACA9CA}">
      <dsp:nvSpPr>
        <dsp:cNvPr id="4" name="Rectangles 3" hidden="1"/>
        <dsp:cNvSpPr/>
      </dsp:nvSpPr>
      <dsp:spPr bwMode="white">
        <a:xfrm>
          <a:off x="1403648" y="2531516"/>
          <a:ext cx="424035" cy="1684132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1403648" y="2531516"/>
        <a:ext cx="424035" cy="1684132"/>
      </dsp:txXfrm>
    </dsp:sp>
    <dsp:sp modelId="{549A9AFF-4731-416E-B6AA-22700B58C077}">
      <dsp:nvSpPr>
        <dsp:cNvPr id="7" name="Rectangles 6" hidden="1"/>
        <dsp:cNvSpPr/>
      </dsp:nvSpPr>
      <dsp:spPr bwMode="white">
        <a:xfrm>
          <a:off x="4190210" y="0"/>
          <a:ext cx="666387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190210" y="0"/>
        <a:ext cx="666387" cy="1016240"/>
      </dsp:txXfrm>
    </dsp:sp>
    <dsp:sp modelId="{EE00BD73-7517-4D8F-8204-0AB66A0C8681}">
      <dsp:nvSpPr>
        <dsp:cNvPr id="10" name="Rectangles 9" hidden="1"/>
        <dsp:cNvSpPr/>
      </dsp:nvSpPr>
      <dsp:spPr bwMode="white">
        <a:xfrm>
          <a:off x="4190210" y="1432731"/>
          <a:ext cx="666387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190210" y="1432731"/>
        <a:ext cx="666387" cy="1016240"/>
      </dsp:txXfrm>
    </dsp:sp>
    <dsp:sp modelId="{0FB15585-C80E-46A6-8A5A-FB42CC08EDD0}">
      <dsp:nvSpPr>
        <dsp:cNvPr id="13" name="Rectangles 12" hidden="1"/>
        <dsp:cNvSpPr/>
      </dsp:nvSpPr>
      <dsp:spPr bwMode="white">
        <a:xfrm>
          <a:off x="4190210" y="2865462"/>
          <a:ext cx="666387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190210" y="2865462"/>
        <a:ext cx="666387" cy="1016240"/>
      </dsp:txXfrm>
    </dsp:sp>
    <dsp:sp modelId="{E22177A4-65F5-4B48-9205-CED68182FB07}">
      <dsp:nvSpPr>
        <dsp:cNvPr id="16" name="Rectangles 15" hidden="1"/>
        <dsp:cNvSpPr/>
      </dsp:nvSpPr>
      <dsp:spPr bwMode="white">
        <a:xfrm>
          <a:off x="4190210" y="4298193"/>
          <a:ext cx="666387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190210" y="4298193"/>
        <a:ext cx="666387" cy="1016240"/>
      </dsp:txXfrm>
    </dsp:sp>
    <dsp:sp modelId="{81FCE1B2-DB01-417A-9E54-87B5801A3786}">
      <dsp:nvSpPr>
        <dsp:cNvPr id="19" name="Rectangles 18" hidden="1"/>
        <dsp:cNvSpPr/>
      </dsp:nvSpPr>
      <dsp:spPr bwMode="white">
        <a:xfrm>
          <a:off x="4190210" y="5730924"/>
          <a:ext cx="666387" cy="1016240"/>
        </a:xfrm>
        <a:prstGeom prst="rect">
          <a:avLst/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190210" y="5730924"/>
        <a:ext cx="666387" cy="1016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315352" cy="5230105"/>
        <a:chOff x="0" y="0"/>
        <a:chExt cx="8315352" cy="5230105"/>
      </a:xfrm>
    </dsp:grpSpPr>
    <dsp:sp modelId="{50CCBCC6-A2C3-413F-8DAF-D3191B259348}">
      <dsp:nvSpPr>
        <dsp:cNvPr id="3" name="Rectangles 2"/>
        <dsp:cNvSpPr/>
      </dsp:nvSpPr>
      <dsp:spPr bwMode="white">
        <a:xfrm>
          <a:off x="70772" y="2196271"/>
          <a:ext cx="889703" cy="2931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Registration</a:t>
          </a:r>
          <a:endParaRPr lang="en-IN" dirty="0">
            <a:solidFill>
              <a:schemeClr val="tx1"/>
            </a:solidFill>
          </a:endParaRPr>
        </a:p>
      </dsp:txBody>
      <dsp:txXfrm>
        <a:off x="70772" y="2196271"/>
        <a:ext cx="889703" cy="293197"/>
      </dsp:txXfrm>
    </dsp:sp>
    <dsp:sp modelId="{602500EF-6884-49F4-B3CC-7E8E6075A1FC}">
      <dsp:nvSpPr>
        <dsp:cNvPr id="4" name="Oval 3"/>
        <dsp:cNvSpPr/>
      </dsp:nvSpPr>
      <dsp:spPr bwMode="white">
        <a:xfrm>
          <a:off x="60662" y="2105279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0662" y="2105279"/>
        <a:ext cx="70772" cy="70772"/>
      </dsp:txXfrm>
    </dsp:sp>
    <dsp:sp modelId="{548C22DD-88FB-4161-954A-FC32A4D51DFA}">
      <dsp:nvSpPr>
        <dsp:cNvPr id="5" name="Oval 4"/>
        <dsp:cNvSpPr/>
      </dsp:nvSpPr>
      <dsp:spPr bwMode="white">
        <a:xfrm>
          <a:off x="111213" y="2004176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11213" y="2004176"/>
        <a:ext cx="70772" cy="70772"/>
      </dsp:txXfrm>
    </dsp:sp>
    <dsp:sp modelId="{5D983F50-39CE-49AE-AC18-30238412018A}">
      <dsp:nvSpPr>
        <dsp:cNvPr id="6" name="Oval 5"/>
        <dsp:cNvSpPr/>
      </dsp:nvSpPr>
      <dsp:spPr bwMode="white">
        <a:xfrm>
          <a:off x="232536" y="2024397"/>
          <a:ext cx="111213" cy="111213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232536" y="2024397"/>
        <a:ext cx="111213" cy="111213"/>
      </dsp:txXfrm>
    </dsp:sp>
    <dsp:sp modelId="{C071C27F-E754-4CBB-B13E-C57D9A4A7632}">
      <dsp:nvSpPr>
        <dsp:cNvPr id="7" name="Oval 6"/>
        <dsp:cNvSpPr/>
      </dsp:nvSpPr>
      <dsp:spPr bwMode="white">
        <a:xfrm>
          <a:off x="333638" y="1913184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333638" y="1913184"/>
        <a:ext cx="70772" cy="70772"/>
      </dsp:txXfrm>
    </dsp:sp>
    <dsp:sp modelId="{0E81DD7E-3459-4640-AB3D-959134EE3CB0}">
      <dsp:nvSpPr>
        <dsp:cNvPr id="8" name="Oval 7"/>
        <dsp:cNvSpPr/>
      </dsp:nvSpPr>
      <dsp:spPr bwMode="white">
        <a:xfrm>
          <a:off x="465072" y="1872743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65072" y="1872743"/>
        <a:ext cx="70772" cy="70772"/>
      </dsp:txXfrm>
    </dsp:sp>
    <dsp:sp modelId="{8994FCA5-4AAB-41A7-BFBC-36E4BEF68178}">
      <dsp:nvSpPr>
        <dsp:cNvPr id="9" name="Oval 8"/>
        <dsp:cNvSpPr/>
      </dsp:nvSpPr>
      <dsp:spPr bwMode="white">
        <a:xfrm>
          <a:off x="626836" y="1943515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26836" y="1943515"/>
        <a:ext cx="70772" cy="70772"/>
      </dsp:txXfrm>
    </dsp:sp>
    <dsp:sp modelId="{D0D774C6-2F38-4EFC-977D-4D1BB0C95DAA}">
      <dsp:nvSpPr>
        <dsp:cNvPr id="10" name="Oval 9"/>
        <dsp:cNvSpPr/>
      </dsp:nvSpPr>
      <dsp:spPr bwMode="white">
        <a:xfrm>
          <a:off x="727938" y="1994066"/>
          <a:ext cx="111213" cy="111213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27938" y="1994066"/>
        <a:ext cx="111213" cy="111213"/>
      </dsp:txXfrm>
    </dsp:sp>
    <dsp:sp modelId="{FC509012-26F9-41A7-AFF2-5ED002F76DE8}">
      <dsp:nvSpPr>
        <dsp:cNvPr id="11" name="Oval 10"/>
        <dsp:cNvSpPr/>
      </dsp:nvSpPr>
      <dsp:spPr bwMode="white">
        <a:xfrm>
          <a:off x="869482" y="2105279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869482" y="2105279"/>
        <a:ext cx="70772" cy="70772"/>
      </dsp:txXfrm>
    </dsp:sp>
    <dsp:sp modelId="{1DC7AF1A-1CBE-4983-8136-5F119AE19A3F}">
      <dsp:nvSpPr>
        <dsp:cNvPr id="12" name="Oval 11"/>
        <dsp:cNvSpPr/>
      </dsp:nvSpPr>
      <dsp:spPr bwMode="white">
        <a:xfrm>
          <a:off x="930144" y="2216492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30144" y="2216492"/>
        <a:ext cx="70772" cy="70772"/>
      </dsp:txXfrm>
    </dsp:sp>
    <dsp:sp modelId="{7930E6FF-3225-4D6A-8F84-177F83F6716A}">
      <dsp:nvSpPr>
        <dsp:cNvPr id="13" name="Oval 12"/>
        <dsp:cNvSpPr/>
      </dsp:nvSpPr>
      <dsp:spPr bwMode="white">
        <a:xfrm>
          <a:off x="404410" y="2004176"/>
          <a:ext cx="181985" cy="181985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04410" y="2004176"/>
        <a:ext cx="181985" cy="181985"/>
      </dsp:txXfrm>
    </dsp:sp>
    <dsp:sp modelId="{EB51E8A1-7600-4193-820C-EEEFF05DCF73}">
      <dsp:nvSpPr>
        <dsp:cNvPr id="14" name="Oval 13"/>
        <dsp:cNvSpPr/>
      </dsp:nvSpPr>
      <dsp:spPr bwMode="white">
        <a:xfrm>
          <a:off x="10110" y="2388366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0110" y="2388366"/>
        <a:ext cx="70772" cy="70772"/>
      </dsp:txXfrm>
    </dsp:sp>
    <dsp:sp modelId="{634F8ACF-2196-43C4-B5FA-9C5430AF66DA}">
      <dsp:nvSpPr>
        <dsp:cNvPr id="15" name="Oval 14"/>
        <dsp:cNvSpPr/>
      </dsp:nvSpPr>
      <dsp:spPr bwMode="white">
        <a:xfrm>
          <a:off x="70772" y="2479358"/>
          <a:ext cx="111213" cy="111213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70772" y="2479358"/>
        <a:ext cx="111213" cy="111213"/>
      </dsp:txXfrm>
    </dsp:sp>
    <dsp:sp modelId="{BF8E52F5-A28D-4D36-953B-30E61F54C7FB}">
      <dsp:nvSpPr>
        <dsp:cNvPr id="16" name="Oval 15"/>
        <dsp:cNvSpPr/>
      </dsp:nvSpPr>
      <dsp:spPr bwMode="white">
        <a:xfrm>
          <a:off x="222426" y="2560240"/>
          <a:ext cx="161764" cy="161764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222426" y="2560240"/>
        <a:ext cx="161764" cy="161764"/>
      </dsp:txXfrm>
    </dsp:sp>
    <dsp:sp modelId="{EFBF0091-CDD9-4FCC-8C55-79FB7834A6C2}">
      <dsp:nvSpPr>
        <dsp:cNvPr id="17" name="Oval 16"/>
        <dsp:cNvSpPr/>
      </dsp:nvSpPr>
      <dsp:spPr bwMode="white">
        <a:xfrm>
          <a:off x="434741" y="2691674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34741" y="2691674"/>
        <a:ext cx="70772" cy="70772"/>
      </dsp:txXfrm>
    </dsp:sp>
    <dsp:sp modelId="{B0487A0F-149F-4F21-BEE1-5D5202BA83B8}">
      <dsp:nvSpPr>
        <dsp:cNvPr id="18" name="Oval 17"/>
        <dsp:cNvSpPr/>
      </dsp:nvSpPr>
      <dsp:spPr bwMode="white">
        <a:xfrm>
          <a:off x="475182" y="2560240"/>
          <a:ext cx="111213" cy="111213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475182" y="2560240"/>
        <a:ext cx="111213" cy="111213"/>
      </dsp:txXfrm>
    </dsp:sp>
    <dsp:sp modelId="{4944C4EA-3D0A-47F0-891F-A34D4F963268}">
      <dsp:nvSpPr>
        <dsp:cNvPr id="19" name="Oval 18"/>
        <dsp:cNvSpPr/>
      </dsp:nvSpPr>
      <dsp:spPr bwMode="white">
        <a:xfrm>
          <a:off x="576285" y="2701784"/>
          <a:ext cx="70772" cy="70772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576285" y="2701784"/>
        <a:ext cx="70772" cy="70772"/>
      </dsp:txXfrm>
    </dsp:sp>
    <dsp:sp modelId="{5AF7FAF2-511B-4959-8155-862C9BD34730}">
      <dsp:nvSpPr>
        <dsp:cNvPr id="20" name="Oval 19"/>
        <dsp:cNvSpPr/>
      </dsp:nvSpPr>
      <dsp:spPr bwMode="white">
        <a:xfrm>
          <a:off x="667277" y="2540020"/>
          <a:ext cx="161764" cy="161764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67277" y="2540020"/>
        <a:ext cx="161764" cy="161764"/>
      </dsp:txXfrm>
    </dsp:sp>
    <dsp:sp modelId="{1578779F-82A8-4A91-A116-B15C45DFA6AA}">
      <dsp:nvSpPr>
        <dsp:cNvPr id="21" name="Oval 20"/>
        <dsp:cNvSpPr/>
      </dsp:nvSpPr>
      <dsp:spPr bwMode="white">
        <a:xfrm>
          <a:off x="889703" y="2499579"/>
          <a:ext cx="111213" cy="111213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889703" y="2499579"/>
        <a:ext cx="111213" cy="111213"/>
      </dsp:txXfrm>
    </dsp:sp>
    <dsp:sp modelId="{BCA3CECD-5065-4E1A-B351-FCFAB45A6D11}">
      <dsp:nvSpPr>
        <dsp:cNvPr id="22" name="Chevron 21"/>
        <dsp:cNvSpPr/>
      </dsp:nvSpPr>
      <dsp:spPr bwMode="white">
        <a:xfrm>
          <a:off x="1011026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011026" y="2021199"/>
        <a:ext cx="326616" cy="623546"/>
      </dsp:txXfrm>
    </dsp:sp>
    <dsp:sp modelId="{6580A0E2-8928-4962-BD50-5070E71855F8}">
      <dsp:nvSpPr>
        <dsp:cNvPr id="23" name="Rectangles 22"/>
        <dsp:cNvSpPr/>
      </dsp:nvSpPr>
      <dsp:spPr bwMode="white">
        <a:xfrm>
          <a:off x="1337642" y="2021502"/>
          <a:ext cx="890772" cy="6235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 smtClean="0">
              <a:solidFill>
                <a:schemeClr val="tx1"/>
              </a:solidFill>
            </a:rPr>
            <a:t>Submit details</a:t>
          </a:r>
          <a:endParaRPr lang="en-IN" dirty="0">
            <a:solidFill>
              <a:schemeClr val="tx1"/>
            </a:solidFill>
          </a:endParaRPr>
        </a:p>
      </dsp:txBody>
      <dsp:txXfrm>
        <a:off x="1337642" y="2021502"/>
        <a:ext cx="890772" cy="623540"/>
      </dsp:txXfrm>
    </dsp:sp>
    <dsp:sp modelId="{F9F3E5C7-3891-4D6C-B9B7-2592EAB68E22}">
      <dsp:nvSpPr>
        <dsp:cNvPr id="24" name="Chevron 23"/>
        <dsp:cNvSpPr/>
      </dsp:nvSpPr>
      <dsp:spPr bwMode="white">
        <a:xfrm>
          <a:off x="2228413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28413" y="2021199"/>
        <a:ext cx="326616" cy="623546"/>
      </dsp:txXfrm>
    </dsp:sp>
    <dsp:sp modelId="{403A84EE-46D4-4B41-B910-7AE473B6A302}">
      <dsp:nvSpPr>
        <dsp:cNvPr id="25" name="Rectangles 24"/>
        <dsp:cNvSpPr/>
      </dsp:nvSpPr>
      <dsp:spPr bwMode="white">
        <a:xfrm>
          <a:off x="2555030" y="2021502"/>
          <a:ext cx="890772" cy="6235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Fetch mail</a:t>
          </a:r>
          <a:endParaRPr lang="en-IN" dirty="0">
            <a:solidFill>
              <a:schemeClr val="tx1"/>
            </a:solidFill>
          </a:endParaRPr>
        </a:p>
      </dsp:txBody>
      <dsp:txXfrm>
        <a:off x="2555030" y="2021502"/>
        <a:ext cx="890772" cy="623540"/>
      </dsp:txXfrm>
    </dsp:sp>
    <dsp:sp modelId="{33B2932E-BF64-425D-8655-23AF3CD0A430}">
      <dsp:nvSpPr>
        <dsp:cNvPr id="26" name="Chevron 25"/>
        <dsp:cNvSpPr/>
      </dsp:nvSpPr>
      <dsp:spPr bwMode="white">
        <a:xfrm>
          <a:off x="3445801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445801" y="2021199"/>
        <a:ext cx="326616" cy="623546"/>
      </dsp:txXfrm>
    </dsp:sp>
    <dsp:sp modelId="{77D87F57-066B-4923-81A3-B8854F6CF058}">
      <dsp:nvSpPr>
        <dsp:cNvPr id="27" name="Rectangles 26"/>
        <dsp:cNvSpPr/>
      </dsp:nvSpPr>
      <dsp:spPr bwMode="white">
        <a:xfrm>
          <a:off x="3772417" y="2021502"/>
          <a:ext cx="890772" cy="6235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Generate OTP</a:t>
          </a:r>
          <a:endParaRPr lang="en-IN" dirty="0">
            <a:solidFill>
              <a:schemeClr val="tx1"/>
            </a:solidFill>
          </a:endParaRPr>
        </a:p>
      </dsp:txBody>
      <dsp:txXfrm>
        <a:off x="3772417" y="2021502"/>
        <a:ext cx="890772" cy="623540"/>
      </dsp:txXfrm>
    </dsp:sp>
    <dsp:sp modelId="{C9C759E1-7FF4-4AF6-A9C7-0C393FD1E3D0}">
      <dsp:nvSpPr>
        <dsp:cNvPr id="28" name="Chevron 27"/>
        <dsp:cNvSpPr/>
      </dsp:nvSpPr>
      <dsp:spPr bwMode="white">
        <a:xfrm>
          <a:off x="4663189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663189" y="2021199"/>
        <a:ext cx="326616" cy="623546"/>
      </dsp:txXfrm>
    </dsp:sp>
    <dsp:sp modelId="{94EC7E19-A98F-4A26-ADEF-DA0912D94473}">
      <dsp:nvSpPr>
        <dsp:cNvPr id="29" name="Rectangles 28"/>
        <dsp:cNvSpPr/>
      </dsp:nvSpPr>
      <dsp:spPr bwMode="white">
        <a:xfrm>
          <a:off x="4989805" y="2021502"/>
          <a:ext cx="890772" cy="6235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Send OTP</a:t>
          </a:r>
          <a:endParaRPr lang="en-IN" dirty="0">
            <a:solidFill>
              <a:schemeClr val="tx1"/>
            </a:solidFill>
          </a:endParaRPr>
        </a:p>
      </dsp:txBody>
      <dsp:txXfrm>
        <a:off x="4989805" y="2021502"/>
        <a:ext cx="890772" cy="623540"/>
      </dsp:txXfrm>
    </dsp:sp>
    <dsp:sp modelId="{A813F71B-2D85-4C8D-8ABF-601441701084}">
      <dsp:nvSpPr>
        <dsp:cNvPr id="30" name="Chevron 29"/>
        <dsp:cNvSpPr/>
      </dsp:nvSpPr>
      <dsp:spPr bwMode="white">
        <a:xfrm>
          <a:off x="5880577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880577" y="2021199"/>
        <a:ext cx="326616" cy="623546"/>
      </dsp:txXfrm>
    </dsp:sp>
    <dsp:sp modelId="{A6617630-8F6B-44E5-B4E2-2A760E969BC7}">
      <dsp:nvSpPr>
        <dsp:cNvPr id="31" name="Rectangles 30"/>
        <dsp:cNvSpPr/>
      </dsp:nvSpPr>
      <dsp:spPr bwMode="white">
        <a:xfrm>
          <a:off x="6207193" y="2021502"/>
          <a:ext cx="890772" cy="6235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510" tIns="16510" rIns="16510" bIns="1651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Verify OTP</a:t>
          </a:r>
          <a:endParaRPr lang="en-IN" dirty="0">
            <a:solidFill>
              <a:schemeClr val="tx1"/>
            </a:solidFill>
          </a:endParaRPr>
        </a:p>
      </dsp:txBody>
      <dsp:txXfrm>
        <a:off x="6207193" y="2021502"/>
        <a:ext cx="890772" cy="623540"/>
      </dsp:txXfrm>
    </dsp:sp>
    <dsp:sp modelId="{D3379D0E-5AE1-4482-9029-2DD68FC46AAC}">
      <dsp:nvSpPr>
        <dsp:cNvPr id="32" name="Chevron 31"/>
        <dsp:cNvSpPr/>
      </dsp:nvSpPr>
      <dsp:spPr bwMode="white">
        <a:xfrm>
          <a:off x="7097964" y="2021199"/>
          <a:ext cx="326616" cy="623546"/>
        </a:xfrm>
        <a:prstGeom prst="chevron">
          <a:avLst>
            <a:gd name="adj" fmla="val 6231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097964" y="2021199"/>
        <a:ext cx="326616" cy="623546"/>
      </dsp:txXfrm>
    </dsp:sp>
    <dsp:sp modelId="{36D79500-227D-447C-9CF9-6BAD80E6A9AB}">
      <dsp:nvSpPr>
        <dsp:cNvPr id="33" name="Oval 32"/>
        <dsp:cNvSpPr/>
      </dsp:nvSpPr>
      <dsp:spPr bwMode="white">
        <a:xfrm>
          <a:off x="7491388" y="1976963"/>
          <a:ext cx="757156" cy="757156"/>
        </a:xfrm>
        <a:prstGeom prst="ellipse">
          <a:avLst/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LOG IN</a:t>
          </a:r>
          <a:endParaRPr lang="en-IN" dirty="0">
            <a:solidFill>
              <a:schemeClr val="dk1"/>
            </a:solidFill>
          </a:endParaRPr>
        </a:p>
      </dsp:txBody>
      <dsp:txXfrm>
        <a:off x="7491388" y="1976963"/>
        <a:ext cx="757156" cy="757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type="chevron" r:blip="" rot="180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type="chevron" r:blip="" rot="180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23EA-FB95-4AC8-A4BD-58E4669E0B1F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3E84-709F-48AD-B377-36E23602935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46754-D48D-4561-B55F-9FFCE584DA41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09CBC-FADD-4676-B5C3-313D902CEF1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9CBC-FADD-4676-B5C3-313D902CEF1C}" type="slidenum">
              <a:rPr lang="en-US" smtClean="0"/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809CBC-FADD-4676-B5C3-313D902CEF1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6CAF49-65C5-4079-8211-C2C33624862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24600"/>
            <a:ext cx="4038600" cy="365125"/>
          </a:xfrm>
        </p:spPr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34502B-A5B8-4C9C-9496-E4BC2519CBE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E1B723-7CA0-47A5-B864-E1D2576AFFE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7A65D0-6837-43FD-809E-2E4DB0F7C5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0EB7-5B4E-48CB-BC9B-28CA70D495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7823A9-133F-442E-9BE6-B55F55A3540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24600"/>
            <a:ext cx="4038600" cy="365125"/>
          </a:xfrm>
        </p:spPr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38200" cy="79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09A8F3-C458-4A7F-8381-F162D0A5FB2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6A959C-253A-4732-A364-3F797257283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5CDA54-F9C2-4AE0-A35F-BBB320900C40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770F2D0-8E3D-4806-88B7-A35EEEE634CB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391245-9AD2-410B-81D5-23E049DAEA5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5A9C23-7BD8-4329-A009-2B1B7DF4CDCA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3F3668-C2E4-47B0-9F4D-70A47AFDBCB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400800"/>
            <a:ext cx="403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 txBox="1"/>
          <p:nvPr userDrawn="1"/>
        </p:nvSpPr>
        <p:spPr>
          <a:xfrm>
            <a:off x="1524000" y="1645578"/>
            <a:ext cx="5867400" cy="17557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1600">
              <a:spcBef>
                <a:spcPts val="0"/>
              </a:spcBef>
            </a:pPr>
            <a:br>
              <a:rPr lang="en-US" b="1" dirty="0">
                <a:solidFill>
                  <a:srgbClr val="366092"/>
                </a:solidFill>
              </a:rPr>
            </a:b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kapil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james@gmail.co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alex@gmail.co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emailjs.com/" TargetMode="External"/><Relationship Id="rId4" Type="http://schemas.openxmlformats.org/officeDocument/2006/relationships/hyperlink" Target="https://getbootstrap.com/docs/5.2/getting-started/introduction/" TargetMode="External"/><Relationship Id="rId3" Type="http://schemas.openxmlformats.org/officeDocument/2006/relationships/hyperlink" Target="https://www.w3schools.com/bootstrap/" TargetMode="External"/><Relationship Id="rId2" Type="http://schemas.openxmlformats.org/officeDocument/2006/relationships/hyperlink" Target="https://nirmauni.ac.in/" TargetMode="External"/><Relationship Id="rId1" Type="http://schemas.openxmlformats.org/officeDocument/2006/relationships/hyperlink" Target="https://www.gujaratuniversity.ac.in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229" y="4800600"/>
            <a:ext cx="3810000" cy="1752600"/>
          </a:xfrm>
        </p:spPr>
        <p:txBody>
          <a:bodyPr>
            <a:normAutofit/>
          </a:bodyPr>
          <a:lstStyle/>
          <a:p>
            <a:pPr algn="l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By: 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Ansh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Yadav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(30027)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Ankit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Yadav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(30028)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Harsh Dedakiya (30007)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sz="2000" dirty="0"/>
          </a:p>
        </p:txBody>
      </p:sp>
      <p:sp>
        <p:nvSpPr>
          <p:cNvPr id="6" name="Subtitle 2"/>
          <p:cNvSpPr txBox="1"/>
          <p:nvPr/>
        </p:nvSpPr>
        <p:spPr>
          <a:xfrm>
            <a:off x="5138057" y="4959256"/>
            <a:ext cx="3810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 the Guidance of :</a:t>
            </a:r>
            <a:endParaRPr lang="en-US" sz="3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Dr. Khyati Rami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487795"/>
            <a:ext cx="4038600" cy="365125"/>
          </a:xfrm>
        </p:spPr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389007"/>
            <a:ext cx="2133600" cy="365125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1328420" y="1606456"/>
            <a:ext cx="6629400" cy="3505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366092"/>
                </a:solidFill>
              </a:rPr>
              <a:t>Department of Computer Science</a:t>
            </a:r>
            <a:br>
              <a:rPr lang="en-US" sz="2400" b="1" dirty="0">
                <a:solidFill>
                  <a:srgbClr val="366092"/>
                </a:solidFill>
              </a:rPr>
            </a:br>
            <a:r>
              <a:rPr lang="en-US" sz="2400" b="1" dirty="0">
                <a:solidFill>
                  <a:srgbClr val="366092"/>
                </a:solidFill>
              </a:rPr>
              <a:t>Gujarat University</a:t>
            </a:r>
            <a:endParaRPr lang="en-US" sz="2400" b="1" dirty="0">
              <a:solidFill>
                <a:srgbClr val="366092"/>
              </a:solidFill>
            </a:endParaRPr>
          </a:p>
          <a:p>
            <a:r>
              <a:rPr lang="en-US" sz="2400" b="1" dirty="0">
                <a:solidFill>
                  <a:srgbClr val="366092"/>
                </a:solidFill>
              </a:rPr>
              <a:t>5 Year Integrated M.Sc.(Computer Science)</a:t>
            </a:r>
            <a:endParaRPr lang="en-US" sz="2400" b="1" dirty="0">
              <a:solidFill>
                <a:srgbClr val="366092"/>
              </a:solidFill>
            </a:endParaRPr>
          </a:p>
          <a:p>
            <a:r>
              <a:rPr lang="en-US" sz="2400" b="1" dirty="0">
                <a:solidFill>
                  <a:srgbClr val="366092"/>
                </a:solidFill>
              </a:rPr>
              <a:t>Semester - III</a:t>
            </a:r>
            <a:endParaRPr lang="en-US" sz="2400" b="1" dirty="0">
              <a:solidFill>
                <a:srgbClr val="366092"/>
              </a:solidFill>
            </a:endParaRPr>
          </a:p>
          <a:p>
            <a:endParaRPr lang="en-US" dirty="0"/>
          </a:p>
          <a:p>
            <a:r>
              <a:rPr lang="en-US" sz="3600" dirty="0" smtClean="0"/>
              <a:t>Website for Department of Computer science</a:t>
            </a:r>
            <a:endParaRPr lang="en-US" sz="3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4856"/>
            <a:ext cx="1752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94855" y="249382"/>
          <a:ext cx="8427027" cy="6497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93518" y="96982"/>
          <a:ext cx="8936182" cy="665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93518" y="110836"/>
          <a:ext cx="8925791" cy="6747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500034" y="500042"/>
          <a:ext cx="8315352" cy="5230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Title 1"/>
          <p:cNvSpPr txBox="1"/>
          <p:nvPr/>
        </p:nvSpPr>
        <p:spPr>
          <a:xfrm>
            <a:off x="467544" y="54868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Registration Process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31215" y="1115060"/>
            <a:ext cx="1741805" cy="485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FETCH INPUT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831273" y="2022617"/>
            <a:ext cx="1091045" cy="6788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(INPUT)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3073" y="2867743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PAGE  (KEYWORD1)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357158" y="3027071"/>
            <a:ext cx="2000264" cy="687681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 INPUT1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3072" y="3844489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PAGE  (KEYWORD1)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03072" y="4745033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PAGE  (KEYWORD1)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0573" y="2867743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60574" y="3858343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0574" y="4745032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623453" y="5846471"/>
            <a:ext cx="1506683" cy="678873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DEFAULT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47321" y="1600052"/>
            <a:ext cx="1" cy="43988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2"/>
            <a:endCxn id="5" idx="0"/>
          </p:cNvCxnSpPr>
          <p:nvPr/>
        </p:nvCxnSpPr>
        <p:spPr>
          <a:xfrm rot="5400000">
            <a:off x="1204253" y="2854527"/>
            <a:ext cx="325581" cy="1950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</p:cNvCxnSpPr>
          <p:nvPr/>
        </p:nvCxnSpPr>
        <p:spPr>
          <a:xfrm rot="16200000" flipH="1">
            <a:off x="1260610" y="3811431"/>
            <a:ext cx="212864" cy="195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76795" y="4606488"/>
            <a:ext cx="1" cy="21474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1376795" y="5500106"/>
            <a:ext cx="1" cy="34636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</p:cNvCxnSpPr>
          <p:nvPr/>
        </p:nvCxnSpPr>
        <p:spPr>
          <a:xfrm flipV="1">
            <a:off x="2357422" y="3366508"/>
            <a:ext cx="1269005" cy="440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78181" y="4267052"/>
            <a:ext cx="154824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078182" y="5160669"/>
            <a:ext cx="162098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" idx="3"/>
          </p:cNvCxnSpPr>
          <p:nvPr/>
        </p:nvCxnSpPr>
        <p:spPr>
          <a:xfrm flipV="1">
            <a:off x="5611091" y="3207179"/>
            <a:ext cx="966355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6" idx="3"/>
          </p:cNvCxnSpPr>
          <p:nvPr/>
        </p:nvCxnSpPr>
        <p:spPr>
          <a:xfrm>
            <a:off x="5611090" y="4183926"/>
            <a:ext cx="966356" cy="1385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3"/>
          </p:cNvCxnSpPr>
          <p:nvPr/>
        </p:nvCxnSpPr>
        <p:spPr>
          <a:xfrm flipV="1">
            <a:off x="5611090" y="5084467"/>
            <a:ext cx="966356" cy="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2130136" y="6185907"/>
            <a:ext cx="156902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816061" y="5683680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PAGE 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ERROR PAGE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31997" y="5673287"/>
            <a:ext cx="1808018" cy="678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5644860" y="6012721"/>
            <a:ext cx="966356" cy="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/>
          <p:nvPr/>
        </p:nvSpPr>
        <p:spPr>
          <a:xfrm>
            <a:off x="467544" y="13301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Search Process</a:t>
            </a:r>
            <a:endParaRPr lang="en-US" sz="3200" dirty="0"/>
          </a:p>
        </p:txBody>
      </p:sp>
      <p:sp>
        <p:nvSpPr>
          <p:cNvPr id="51" name="Flowchart: Decision 50"/>
          <p:cNvSpPr/>
          <p:nvPr/>
        </p:nvSpPr>
        <p:spPr>
          <a:xfrm>
            <a:off x="357158" y="3929066"/>
            <a:ext cx="2000264" cy="687681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 </a:t>
            </a:r>
            <a:r>
              <a:rPr lang="en-US" dirty="0" smtClean="0">
                <a:solidFill>
                  <a:schemeClr val="tx1"/>
                </a:solidFill>
              </a:rPr>
              <a:t>INPUT2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Flowchart: Decision 51"/>
          <p:cNvSpPr/>
          <p:nvPr/>
        </p:nvSpPr>
        <p:spPr>
          <a:xfrm>
            <a:off x="357158" y="5857892"/>
            <a:ext cx="2000264" cy="687681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DEFAULT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Flowchart: Decision 52"/>
          <p:cNvSpPr/>
          <p:nvPr/>
        </p:nvSpPr>
        <p:spPr>
          <a:xfrm>
            <a:off x="357158" y="4857760"/>
            <a:ext cx="2000264" cy="687681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 </a:t>
            </a:r>
            <a:r>
              <a:rPr lang="en-US" dirty="0" smtClean="0">
                <a:solidFill>
                  <a:schemeClr val="tx1"/>
                </a:solidFill>
              </a:rPr>
              <a:t>INPUT3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4678" y="1071546"/>
            <a:ext cx="2214578" cy="6429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2976" y="2214554"/>
            <a:ext cx="1500198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</a:t>
            </a:r>
            <a:r>
              <a:rPr lang="en-IN" dirty="0" smtClean="0">
                <a:solidFill>
                  <a:schemeClr val="tx1"/>
                </a:solidFill>
              </a:rPr>
              <a:t>aculty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0760" y="2214554"/>
            <a:ext cx="1714512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Student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5786" y="3143248"/>
            <a:ext cx="2214578" cy="8572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Create research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4348" y="4500570"/>
            <a:ext cx="2357454" cy="7858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Update/delete</a:t>
            </a:r>
            <a:endParaRPr lang="en-IN" dirty="0" smtClean="0">
              <a:solidFill>
                <a:schemeClr val="tx1"/>
              </a:solidFill>
            </a:endParaRP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research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5786" y="5643578"/>
            <a:ext cx="2214578" cy="7143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Elbow Connector 11"/>
          <p:cNvCxnSpPr>
            <a:stCxn id="4" idx="2"/>
            <a:endCxn id="5" idx="0"/>
          </p:cNvCxnSpPr>
          <p:nvPr/>
        </p:nvCxnSpPr>
        <p:spPr>
          <a:xfrm rot="5400000">
            <a:off x="2857488" y="750075"/>
            <a:ext cx="500066" cy="242889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6" idx="0"/>
          </p:cNvCxnSpPr>
          <p:nvPr/>
        </p:nvCxnSpPr>
        <p:spPr>
          <a:xfrm rot="16200000" flipH="1">
            <a:off x="5339958" y="696496"/>
            <a:ext cx="500066" cy="2536049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7" idx="0"/>
          </p:cNvCxnSpPr>
          <p:nvPr/>
        </p:nvCxnSpPr>
        <p:spPr>
          <a:xfrm rot="5400000">
            <a:off x="1678761" y="2928934"/>
            <a:ext cx="428628" cy="158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4"/>
            <a:endCxn id="8" idx="0"/>
          </p:cNvCxnSpPr>
          <p:nvPr/>
        </p:nvCxnSpPr>
        <p:spPr>
          <a:xfrm rot="5400000">
            <a:off x="1643042" y="4250537"/>
            <a:ext cx="500066" cy="158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4"/>
            <a:endCxn id="10" idx="0"/>
          </p:cNvCxnSpPr>
          <p:nvPr/>
        </p:nvCxnSpPr>
        <p:spPr>
          <a:xfrm rot="5400000">
            <a:off x="1714480" y="5464983"/>
            <a:ext cx="357190" cy="158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6" idx="2"/>
            <a:endCxn id="10" idx="3"/>
          </p:cNvCxnSpPr>
          <p:nvPr/>
        </p:nvCxnSpPr>
        <p:spPr>
          <a:xfrm rot="5400000">
            <a:off x="3286116" y="2428868"/>
            <a:ext cx="3286148" cy="3857652"/>
          </a:xfrm>
          <a:prstGeom prst="bentConnector2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214290"/>
            <a:ext cx="885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Research Process</a:t>
            </a:r>
            <a:endParaRPr 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EER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Department of Computer Science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6" name="Picture 76" descr="WhatsApp Image 2023-01-09 at 15.06.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9030" y="1026160"/>
            <a:ext cx="68853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0800"/>
            <a:ext cx="8229600" cy="1143000"/>
          </a:xfrm>
        </p:spPr>
        <p:txBody>
          <a:bodyPr>
            <a:normAutofit/>
          </a:bodyPr>
          <a:lstStyle/>
          <a:p>
            <a:r>
              <a:rPr lang="en-IN" altLang="en-US" dirty="0">
                <a:sym typeface="+mn-ea"/>
              </a:rPr>
              <a:t>Data </a:t>
            </a:r>
            <a:r>
              <a:rPr lang="en-IN" altLang="en-US" dirty="0" smtClean="0">
                <a:sym typeface="+mn-ea"/>
              </a:rPr>
              <a:t>Dictionary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US" i="1" dirty="0" smtClean="0"/>
              <a:t>User Table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457200" y="1142984"/>
          <a:ext cx="8115328" cy="4786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76"/>
                <a:gridCol w="1143008"/>
                <a:gridCol w="857256"/>
                <a:gridCol w="642942"/>
                <a:gridCol w="2571768"/>
                <a:gridCol w="2214578"/>
              </a:tblGrid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CONSTRAINS</a:t>
                      </a:r>
                      <a:endParaRPr lang="en-US" sz="1600" b="1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92976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err="1"/>
                        <a:t>userid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INT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Primary </a:t>
                      </a:r>
                      <a:r>
                        <a:rPr lang="en-US" sz="1600" dirty="0" smtClean="0"/>
                        <a:t>key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a1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2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username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VARCHAR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kapil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3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mail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VARCHAR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50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u="sng">
                          <a:hlinkClick r:id="rId1" tooltip="mailto:kapil@gmail.com"/>
                        </a:rPr>
                        <a:t>kapil@gmail.com</a:t>
                      </a:r>
                      <a:endParaRPr lang="en-US" sz="1600" b="0" u="sng">
                        <a:solidFill>
                          <a:schemeClr val="tx1"/>
                        </a:solidFill>
                        <a:latin typeface="Calibri" panose="020F0502020204030204" charset="0"/>
                        <a:hlinkClick r:id="rId1" tooltip="mailto:kapil@gmail.com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4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password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VARCHAR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80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$</a:t>
                      </a:r>
                      <a:r>
                        <a:rPr lang="en-US" sz="1600" dirty="0" smtClean="0"/>
                        <a:t>2y$10$RxS965y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5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contact_no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VARCHAR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10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1234567890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6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role_roleid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INT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11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Foreign key, Not Null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Tools and Language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Description</a:t>
            </a:r>
            <a:r>
              <a:rPr lang="en-I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Website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Module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System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Data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Dictionary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Screenshots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Future Work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Bibliography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US" i="1" dirty="0" smtClean="0"/>
              <a:t>Role Table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</p:nvPr>
        </p:nvGraphicFramePr>
        <p:xfrm>
          <a:off x="500034" y="1285860"/>
          <a:ext cx="8115328" cy="2215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76"/>
                <a:gridCol w="1143008"/>
                <a:gridCol w="857256"/>
                <a:gridCol w="642942"/>
                <a:gridCol w="2571768"/>
                <a:gridCol w="2214578"/>
              </a:tblGrid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CONSTRAINS</a:t>
                      </a:r>
                      <a:endParaRPr lang="en-US" sz="1600" b="1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92976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err="1" smtClean="0"/>
                        <a:t>roleid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INT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Primary </a:t>
                      </a:r>
                      <a:r>
                        <a:rPr lang="en-US" sz="1600" dirty="0" smtClean="0"/>
                        <a:t>key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64276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2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err="1" smtClean="0"/>
                        <a:t>rolename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VARCHAR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15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admin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i="1" dirty="0" smtClean="0"/>
              <a:t>Faculty Table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</p:nvPr>
        </p:nvGraphicFramePr>
        <p:xfrm>
          <a:off x="428596" y="1285860"/>
          <a:ext cx="8286809" cy="476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67"/>
                <a:gridCol w="1167160"/>
                <a:gridCol w="875371"/>
                <a:gridCol w="656528"/>
                <a:gridCol w="2626110"/>
                <a:gridCol w="2261373"/>
              </a:tblGrid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CONSTRAINS</a:t>
                      </a:r>
                      <a:endParaRPr lang="en-US" sz="1600" b="1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72197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effectLst/>
                        </a:rPr>
                        <a:t>facultyid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Primary key 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2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name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45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effectLst/>
                        </a:rPr>
                        <a:t>james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3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effectLst/>
                        </a:rPr>
                        <a:t>years_in_dcs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INT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4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specialization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45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xyz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5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post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45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Assistant </a:t>
                      </a:r>
                      <a:r>
                        <a:rPr lang="en-IN" sz="1600" u="none" strike="noStrike" dirty="0" err="1">
                          <a:effectLst/>
                        </a:rPr>
                        <a:t>projessor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email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60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sng" strike="noStrike" dirty="0">
                          <a:effectLst/>
                          <a:hlinkClick r:id="rId1" tooltip="mailto:james@gmail.com"/>
                        </a:rPr>
                        <a:t>james@gmail.com</a:t>
                      </a:r>
                      <a:endParaRPr lang="en-IN" sz="1600" b="0" i="0" u="sng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sz="1600" b="0" dirty="0" smtClean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7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effectLst/>
                        </a:rPr>
                        <a:t>contact_no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13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1234567890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sz="1600" b="0" dirty="0" smtClean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effectLst/>
                        </a:rPr>
                        <a:t>role_roleid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INT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Foreign key, Not Null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n-US" i="1" dirty="0" smtClean="0"/>
              <a:t>Research Table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2"/>
          <p:cNvGraphicFramePr/>
          <p:nvPr/>
        </p:nvGraphicFramePr>
        <p:xfrm>
          <a:off x="428596" y="1142984"/>
          <a:ext cx="8286809" cy="463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67"/>
                <a:gridCol w="1167160"/>
                <a:gridCol w="875371"/>
                <a:gridCol w="656528"/>
                <a:gridCol w="1672772"/>
                <a:gridCol w="3214711"/>
              </a:tblGrid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72197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researchid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Primary</a:t>
                      </a:r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Key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2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researchyear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YEAR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2021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3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title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Experiments with Different Indexing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Techniques for Text Retrieval tasks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on Gujarati Language using Bag-of-Words Approach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4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journal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xyz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5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publisher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CIIT International Journal of Data Mining and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Knowledge Engineering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9911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faculty_facultyid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Foreign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key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US" i="1" dirty="0" smtClean="0"/>
              <a:t>Award Table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2"/>
          <p:cNvGraphicFramePr/>
          <p:nvPr/>
        </p:nvGraphicFramePr>
        <p:xfrm>
          <a:off x="428596" y="1357298"/>
          <a:ext cx="8286809" cy="435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/>
                <a:gridCol w="1571636"/>
                <a:gridCol w="1143000"/>
                <a:gridCol w="642950"/>
                <a:gridCol w="2500330"/>
                <a:gridCol w="1714513"/>
              </a:tblGrid>
              <a:tr h="6322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83593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awardid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Primary </a:t>
                      </a:r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key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778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awardname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45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nixi</a:t>
                      </a:r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 fellowship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778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year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YEAR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2014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778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association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50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nixi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778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work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70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xyz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7789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faculty_facultyid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Foreign key, Not null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Event Table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2"/>
          <p:cNvGraphicFramePr/>
          <p:nvPr/>
        </p:nvGraphicFramePr>
        <p:xfrm>
          <a:off x="285720" y="1142984"/>
          <a:ext cx="8572561" cy="508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521"/>
                <a:gridCol w="1637371"/>
                <a:gridCol w="1071570"/>
                <a:gridCol w="642942"/>
                <a:gridCol w="2109809"/>
                <a:gridCol w="2319348"/>
              </a:tblGrid>
              <a:tr h="447006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59097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eventid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INT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Primary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key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title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Bhuvan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Portal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description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500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Lecture of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Bhuvan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portal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</a:t>
                      </a:r>
                      <a:endParaRPr lang="en-IN" alt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starting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DATETIME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08-01-2023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02:30:00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</a:t>
                      </a:r>
                      <a:endParaRPr lang="en-IN" alt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ending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DATETIME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08-01-2023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02:30:00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</a:t>
                      </a:r>
                      <a:endParaRPr lang="en-IN" alt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venue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VARCHAR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Conventional Hall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</a:t>
                      </a:r>
                      <a:endParaRPr lang="en-IN" alt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faculty_facultyid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INT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Foregin key, Not Null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40854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</a:t>
                      </a:r>
                      <a:endParaRPr lang="en-IN" alt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student_studentid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INT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Foregin key, Not Null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112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US" i="1" dirty="0" smtClean="0"/>
              <a:t>Student Table</a:t>
            </a:r>
            <a:endParaRPr lang="en-IN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2"/>
          <p:cNvGraphicFramePr/>
          <p:nvPr/>
        </p:nvGraphicFramePr>
        <p:xfrm>
          <a:off x="214282" y="1285860"/>
          <a:ext cx="8644255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7"/>
                <a:gridCol w="1559337"/>
                <a:gridCol w="1071570"/>
                <a:gridCol w="785818"/>
                <a:gridCol w="2286016"/>
                <a:gridCol w="2143141"/>
              </a:tblGrid>
              <a:tr h="67212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72734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studentid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Primary </a:t>
                      </a:r>
                      <a:r>
                        <a:rPr lang="en-IN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studentname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alex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batch_year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4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semister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IN" sz="1600" b="0" i="0" u="sng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3</a:t>
                      </a:r>
                      <a:endParaRPr lang="en-IN" sz="1600" b="0" i="0" u="sng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5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sng" strike="noStrike">
                          <a:solidFill>
                            <a:schemeClr val="tx1"/>
                          </a:solidFill>
                          <a:effectLst/>
                          <a:hlinkClick r:id="rId1" tooltip="mailto:alex@gmail.com"/>
                        </a:rPr>
                        <a:t>alex@gmail.com</a:t>
                      </a:r>
                      <a:endParaRPr lang="en-IN" sz="1600" b="0" i="0" u="sng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6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contact_no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1234567890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7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course_courseid1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Foreign key, Not Null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65842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role_roleid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Foreign key, Not Null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Category </a:t>
            </a:r>
            <a:r>
              <a:rPr lang="en-US" i="1" dirty="0"/>
              <a:t>Table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>
            <p:ph idx="1"/>
          </p:nvPr>
        </p:nvGraphicFramePr>
        <p:xfrm>
          <a:off x="285720" y="2285992"/>
          <a:ext cx="8672603" cy="190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21"/>
                <a:gridCol w="1207059"/>
                <a:gridCol w="905295"/>
                <a:gridCol w="678971"/>
                <a:gridCol w="2715881"/>
                <a:gridCol w="2338676"/>
              </a:tblGrid>
              <a:tr h="67212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72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Foreign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</a:tr>
              <a:tr h="5028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Seminar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214694"/>
            <a:ext cx="8229600" cy="1143000"/>
          </a:xfrm>
        </p:spPr>
        <p:txBody>
          <a:bodyPr/>
          <a:lstStyle/>
          <a:p>
            <a:r>
              <a:rPr lang="en-US" dirty="0" smtClean="0"/>
              <a:t>Syllabus Table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 txBox="1"/>
          <p:nvPr/>
        </p:nvSpPr>
        <p:spPr>
          <a:xfrm>
            <a:off x="4953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Course Table</a:t>
            </a:r>
            <a:endParaRPr lang="en-IN" dirty="0"/>
          </a:p>
        </p:txBody>
      </p:sp>
      <p:graphicFrame>
        <p:nvGraphicFramePr>
          <p:cNvPr id="9" name="Content Placeholder 2"/>
          <p:cNvGraphicFramePr/>
          <p:nvPr/>
        </p:nvGraphicFramePr>
        <p:xfrm>
          <a:off x="495300" y="1340768"/>
          <a:ext cx="8191500" cy="135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51"/>
                <a:gridCol w="1169317"/>
                <a:gridCol w="1159538"/>
                <a:gridCol w="1071570"/>
                <a:gridCol w="1755674"/>
                <a:gridCol w="2216250"/>
              </a:tblGrid>
              <a:tr h="283301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30657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courseid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Primary </a:t>
                      </a:r>
                      <a:r>
                        <a:rPr lang="en-IN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21194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coursename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integrated msc(cs)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21194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Content Placeholder 2"/>
          <p:cNvGraphicFramePr/>
          <p:nvPr/>
        </p:nvGraphicFramePr>
        <p:xfrm>
          <a:off x="395536" y="4149080"/>
          <a:ext cx="8291264" cy="213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549"/>
                <a:gridCol w="1157802"/>
                <a:gridCol w="868353"/>
                <a:gridCol w="651264"/>
                <a:gridCol w="2605054"/>
                <a:gridCol w="2243242"/>
              </a:tblGrid>
              <a:tr h="315058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SERIAL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FIELD NAME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TYPE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SIZE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CONSTRAINS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SAMPLE DATA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/>
                </a:tc>
              </a:tr>
              <a:tr h="3409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syllabusid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Primary </a:t>
                      </a:r>
                      <a:r>
                        <a:rPr lang="en-IN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key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2357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document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MEDIUMBLOB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[BLOB - 35 B]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2357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semister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3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  <a:tr h="2357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4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course_courseid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INT</a:t>
                      </a:r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Home 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4" y="1183360"/>
            <a:ext cx="8286808" cy="567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000" dirty="0" smtClean="0"/>
          </a:p>
          <a:p>
            <a:pPr>
              <a:buNone/>
            </a:pPr>
            <a:endParaRPr lang="en-US" sz="3000" dirty="0" smtClean="0"/>
          </a:p>
          <a:p>
            <a:r>
              <a:rPr lang="en-US" sz="3000" dirty="0" smtClean="0"/>
              <a:t>Website </a:t>
            </a:r>
            <a:r>
              <a:rPr lang="en-US" sz="3000" dirty="0" smtClean="0"/>
              <a:t>for “Maharishi Pingla, School of </a:t>
            </a:r>
            <a:r>
              <a:rPr lang="en-US" sz="3000" dirty="0" smtClean="0"/>
              <a:t>Advance </a:t>
            </a:r>
            <a:r>
              <a:rPr lang="en-US" sz="3000" dirty="0" smtClean="0"/>
              <a:t>C</a:t>
            </a:r>
            <a:r>
              <a:rPr lang="en-US" sz="3000" dirty="0" smtClean="0"/>
              <a:t>omputing </a:t>
            </a:r>
            <a:r>
              <a:rPr lang="en-US" sz="3000" dirty="0" smtClean="0"/>
              <a:t>and </a:t>
            </a:r>
            <a:r>
              <a:rPr lang="en-US" sz="3000" dirty="0" smtClean="0"/>
              <a:t>I</a:t>
            </a:r>
            <a:r>
              <a:rPr lang="en-US" sz="3000" dirty="0" smtClean="0"/>
              <a:t>nformation Technology ”.</a:t>
            </a:r>
            <a:endParaRPr lang="en-US" sz="3000" dirty="0"/>
          </a:p>
          <a:p>
            <a:r>
              <a:rPr lang="en-US" sz="3000" dirty="0" smtClean="0"/>
              <a:t>It is </a:t>
            </a:r>
            <a:r>
              <a:rPr lang="en-US" sz="3000" dirty="0" smtClean="0"/>
              <a:t>define </a:t>
            </a:r>
            <a:r>
              <a:rPr lang="en-US" sz="3000" dirty="0" smtClean="0"/>
              <a:t>to </a:t>
            </a:r>
            <a:r>
              <a:rPr lang="en-US" sz="3000" dirty="0" smtClean="0"/>
              <a:t>created </a:t>
            </a:r>
            <a:r>
              <a:rPr lang="en-US" sz="3000" dirty="0" smtClean="0"/>
              <a:t>easy way of communication between the department and it’s students. </a:t>
            </a:r>
            <a:endParaRPr lang="en-US" sz="1800" dirty="0" smtClean="0"/>
          </a:p>
          <a:p>
            <a:pPr marL="1771650" lvl="3" indent="-514350"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		</a:t>
            </a:r>
            <a:endParaRPr lang="en-US" sz="1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Profile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Home 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1214422"/>
            <a:ext cx="8268856" cy="44862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Header &amp; </a:t>
            </a:r>
            <a:r>
              <a:rPr lang="en-US" sz="2400" b="1" dirty="0" smtClean="0"/>
              <a:t>Footer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0" y="1428736"/>
            <a:ext cx="2500330" cy="4034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1428736"/>
            <a:ext cx="24009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Department of Computer Science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400" b="1" dirty="0" smtClean="0"/>
              <a:t>Academics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Department of Computer Science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400" b="1" dirty="0" smtClean="0"/>
              <a:t>Academics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214454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Department of Computer Science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Faculty Page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1787132" cy="2874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71600"/>
            <a:ext cx="5495989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Faculty Page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4" y="1401618"/>
            <a:ext cx="6079783" cy="3703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27" y="1401618"/>
            <a:ext cx="1620773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400" dirty="0" smtClean="0"/>
              <a:t>Event </a:t>
            </a:r>
            <a:r>
              <a:rPr lang="en-US" sz="2400" dirty="0" smtClean="0"/>
              <a:t>Page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Event Page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73908"/>
            <a:ext cx="5550027" cy="312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47" y="1371600"/>
            <a:ext cx="2327453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Syllabus </a:t>
            </a:r>
            <a:r>
              <a:rPr lang="en-US" sz="2400" dirty="0" smtClean="0"/>
              <a:t>Detail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71600"/>
            <a:ext cx="5486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81" y="1371600"/>
            <a:ext cx="2476419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Registration Process</a:t>
            </a:r>
            <a:endParaRPr lang="en-US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4" y="128586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Tools &amp; Languages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Department of Computer Science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57224" y="1500174"/>
          <a:ext cx="7429551" cy="357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17"/>
                <a:gridCol w="2476517"/>
                <a:gridCol w="2476517"/>
              </a:tblGrid>
              <a:tr h="7143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2000" b="1" u="sng" dirty="0" smtClean="0"/>
                        <a:t>Front End Tools</a:t>
                      </a:r>
                      <a:endParaRPr lang="en-IN" sz="2000" b="1" u="sng" dirty="0" smtClean="0"/>
                    </a:p>
                    <a:p>
                      <a:pPr algn="ctr"/>
                      <a:endParaRPr lang="en-US" sz="20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u="sng" dirty="0" smtClean="0"/>
                        <a:t>Back End Tools</a:t>
                      </a:r>
                      <a:endParaRPr lang="en-US" sz="20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u="sng" dirty="0" smtClean="0"/>
                        <a:t>Software Tools</a:t>
                      </a:r>
                      <a:endParaRPr lang="en-US" sz="2000" u="sng" dirty="0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Bootstrap</a:t>
                      </a:r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MySQL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VS Code </a:t>
                      </a:r>
                      <a:endParaRPr lang="en-IN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HTML</a:t>
                      </a:r>
                      <a:endParaRPr lang="en-IN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PHP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XAMPP Server</a:t>
                      </a:r>
                      <a:endParaRPr lang="en-US" dirty="0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 CSS</a:t>
                      </a:r>
                      <a:endParaRPr lang="en-IN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 JavaScript</a:t>
                      </a:r>
                      <a:endParaRPr lang="en-IN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Registration Process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99995" y="1236345"/>
            <a:ext cx="4303395" cy="242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8548" y="3786190"/>
            <a:ext cx="431803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23" y="3788730"/>
            <a:ext cx="431803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Registration Process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5334009" cy="300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Registration Process</a:t>
            </a:r>
            <a:endParaRPr 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142984"/>
            <a:ext cx="246516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Sign-In As A Faculty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Faculty Detail Update </a:t>
            </a:r>
            <a:endParaRPr lang="en-US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Research Detail</a:t>
            </a:r>
            <a:endParaRPr 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Reg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Scope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Future we are going to initiate new features like – News &amp; Updates , Event Management (by the particular </a:t>
            </a:r>
            <a:r>
              <a:rPr lang="en-IN" altLang="en-US" dirty="0" smtClean="0"/>
              <a:t>Authorized</a:t>
            </a:r>
            <a:r>
              <a:rPr lang="en-US" dirty="0" smtClean="0"/>
              <a:t>) , Student can  Download Syllabus Pdfs , etc.</a:t>
            </a:r>
            <a:endParaRPr lang="en-US" dirty="0"/>
          </a:p>
          <a:p>
            <a:pPr marL="0" indent="0">
              <a:buNone/>
            </a:pPr>
            <a:endParaRPr lang="en-I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IN" altLang="en-US" sz="3600" dirty="0"/>
              <a:t>References</a:t>
            </a:r>
            <a:r>
              <a:rPr lang="en-IN" altLang="en-US" dirty="0"/>
              <a:t> </a:t>
            </a:r>
            <a:r>
              <a:rPr lang="en-IN" altLang="en-US" dirty="0" smtClean="0"/>
              <a:t>:</a:t>
            </a:r>
            <a:endParaRPr lang="en-IN" altLang="en-US" dirty="0" smtClean="0"/>
          </a:p>
          <a:p>
            <a:pPr marL="285750" indent="-285750"/>
            <a:endParaRPr lang="en-IN" alt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altLang="en-US" sz="3000" dirty="0">
                <a:hlinkClick r:id="rId1"/>
              </a:rPr>
              <a:t>https://</a:t>
            </a:r>
            <a:r>
              <a:rPr lang="en-IN" altLang="en-US" sz="3000" dirty="0" smtClean="0">
                <a:hlinkClick r:id="rId1"/>
              </a:rPr>
              <a:t>www.gujaratuniversity.ac.in/</a:t>
            </a:r>
            <a:endParaRPr lang="en-IN" altLang="en-US" sz="3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altLang="en-US" sz="3000" dirty="0">
                <a:hlinkClick r:id="rId2"/>
              </a:rPr>
              <a:t>https://nirmauni.ac.in</a:t>
            </a:r>
            <a:r>
              <a:rPr lang="en-IN" altLang="en-US" sz="3000" dirty="0" smtClean="0">
                <a:hlinkClick r:id="rId2"/>
              </a:rPr>
              <a:t>/</a:t>
            </a:r>
            <a:endParaRPr lang="en-IN" altLang="en-US" sz="3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altLang="en-US" sz="3000" dirty="0">
                <a:hlinkClick r:id="rId3"/>
              </a:rPr>
              <a:t>https://www.w3schools.com/bootstrap</a:t>
            </a:r>
            <a:r>
              <a:rPr lang="en-IN" altLang="en-US" sz="3000" dirty="0" smtClean="0">
                <a:hlinkClick r:id="rId3"/>
              </a:rPr>
              <a:t>/</a:t>
            </a:r>
            <a:endParaRPr lang="en-IN" altLang="en-US" sz="3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altLang="en-US" sz="3000" dirty="0">
                <a:hlinkClick r:id="rId4"/>
              </a:rPr>
              <a:t>https://getbootstrap.com/docs/5.2/getting-started/introduction/</a:t>
            </a:r>
            <a:endParaRPr lang="en-IN" altLang="en-US" sz="3000" dirty="0">
              <a:hlinkClick r:id="rId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altLang="en-US" dirty="0">
                <a:hlinkClick r:id="rId5" action="ppaction://hlinkfile"/>
              </a:rPr>
              <a:t>https://www.emailjs.com/</a:t>
            </a:r>
            <a:endParaRPr lang="en-I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971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  <a:latin typeface="Bahnschrift" panose="020B0502040204020203" pitchFamily="34" charset="0"/>
              </a:rPr>
              <a:t>Thank You</a:t>
            </a:r>
            <a:endParaRPr lang="en-US" b="1" u="sng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857232"/>
          <a:ext cx="9144000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3954779" y="995117"/>
            <a:ext cx="3048692" cy="531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Update/ Delete Faculty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3954780" y="318016"/>
            <a:ext cx="3048692" cy="531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Maintain logins(Admin, Faculty, Student)</a:t>
            </a:r>
            <a:endParaRPr lang="en-IN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954778" y="5435499"/>
            <a:ext cx="3048691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Courses and Syllabus</a:t>
            </a:r>
            <a:endParaRPr lang="en-IN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3954778" y="1669806"/>
            <a:ext cx="3048692" cy="640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Update/ Delete Student Details</a:t>
            </a:r>
            <a:endParaRPr lang="en-IN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3954778" y="2453279"/>
            <a:ext cx="3048692" cy="640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New Event</a:t>
            </a:r>
            <a:endParaRPr lang="en-IN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952200" y="3217548"/>
            <a:ext cx="3048692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Update/ Delete event </a:t>
            </a:r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3954777" y="3931928"/>
            <a:ext cx="3048692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Insert/ Update / Delete Syllabus</a:t>
            </a:r>
            <a:endParaRPr lang="en-IN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3954777" y="4675520"/>
            <a:ext cx="3048692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Events List</a:t>
            </a:r>
            <a:endParaRPr lang="en-IN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3954777" y="6195478"/>
            <a:ext cx="3048691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Events Feedbacks</a:t>
            </a:r>
            <a:endParaRPr lang="en-IN" dirty="0"/>
          </a:p>
        </p:txBody>
      </p:sp>
      <p:sp>
        <p:nvSpPr>
          <p:cNvPr id="16" name="Rectangle: Rounded Corners 15" descr="User"/>
          <p:cNvSpPr/>
          <p:nvPr/>
        </p:nvSpPr>
        <p:spPr>
          <a:xfrm>
            <a:off x="587939" y="2286547"/>
            <a:ext cx="798395" cy="2123291"/>
          </a:xfrm>
          <a:prstGeom prst="roundRect">
            <a:avLst>
              <a:gd name="adj" fmla="val 10000"/>
            </a:avLst>
          </a:prstGeom>
          <a:blipFill rotWithShape="1">
            <a:blip/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 flipV="1">
            <a:off x="1386334" y="651818"/>
            <a:ext cx="2458303" cy="269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</p:cNvCxnSpPr>
          <p:nvPr/>
        </p:nvCxnSpPr>
        <p:spPr>
          <a:xfrm flipV="1">
            <a:off x="1386334" y="1260764"/>
            <a:ext cx="2458303" cy="208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386334" y="1989844"/>
            <a:ext cx="2458303" cy="135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3"/>
          </p:cNvCxnSpPr>
          <p:nvPr/>
        </p:nvCxnSpPr>
        <p:spPr>
          <a:xfrm flipV="1">
            <a:off x="1386334" y="2773318"/>
            <a:ext cx="2458303" cy="57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</p:cNvCxnSpPr>
          <p:nvPr/>
        </p:nvCxnSpPr>
        <p:spPr>
          <a:xfrm>
            <a:off x="1386334" y="3348193"/>
            <a:ext cx="2458303" cy="15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65119" y="3348192"/>
            <a:ext cx="2379518" cy="87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</p:cNvCxnSpPr>
          <p:nvPr/>
        </p:nvCxnSpPr>
        <p:spPr>
          <a:xfrm>
            <a:off x="1386334" y="3348192"/>
            <a:ext cx="2458303" cy="164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496475" y="3427043"/>
            <a:ext cx="2348162" cy="219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3"/>
          </p:cNvCxnSpPr>
          <p:nvPr/>
        </p:nvCxnSpPr>
        <p:spPr>
          <a:xfrm>
            <a:off x="1386334" y="3348192"/>
            <a:ext cx="2458303" cy="316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518" y="318016"/>
            <a:ext cx="288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/>
              <a:t>ADMIN  CASE DIAGRAM :</a:t>
            </a:r>
            <a:endParaRPr lang="en-IN" sz="27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571472" y="4286256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ADMIN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3954779" y="995117"/>
            <a:ext cx="3048692" cy="531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IN" dirty="0"/>
              <a:t>Create/Update/Delete Research</a:t>
            </a:r>
            <a:endParaRPr lang="en-IN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3954778" y="2237858"/>
            <a:ext cx="3048692" cy="640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IN" dirty="0"/>
              <a:t>	        View Syllabus</a:t>
            </a:r>
            <a:endParaRPr lang="en-IN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3954777" y="3429001"/>
            <a:ext cx="3048692" cy="640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IN" dirty="0"/>
              <a:t>   	       View Research </a:t>
            </a:r>
            <a:endParaRPr lang="en-IN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954777" y="5862884"/>
            <a:ext cx="3048692" cy="640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US" dirty="0"/>
              <a:t>View Events Feedbacks</a:t>
            </a:r>
            <a:endParaRPr lang="en-IN" dirty="0"/>
          </a:p>
        </p:txBody>
      </p:sp>
      <p:sp>
        <p:nvSpPr>
          <p:cNvPr id="16" name="Rectangle: Rounded Corners 15" descr="User"/>
          <p:cNvSpPr/>
          <p:nvPr/>
        </p:nvSpPr>
        <p:spPr>
          <a:xfrm>
            <a:off x="473639" y="1688498"/>
            <a:ext cx="798395" cy="1581176"/>
          </a:xfrm>
          <a:prstGeom prst="roundRect">
            <a:avLst>
              <a:gd name="adj" fmla="val 10000"/>
            </a:avLst>
          </a:prstGeom>
          <a:blipFill rotWithShape="1">
            <a:blip/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TextBox 39"/>
          <p:cNvSpPr txBox="1"/>
          <p:nvPr/>
        </p:nvSpPr>
        <p:spPr>
          <a:xfrm>
            <a:off x="93518" y="318015"/>
            <a:ext cx="304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/>
              <a:t>FACULTY-STUDENT  CASE DIAGRAM :</a:t>
            </a:r>
            <a:endParaRPr lang="en-IN" sz="2700" b="1" i="1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3954777" y="4620144"/>
            <a:ext cx="3048692" cy="6400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IN" dirty="0"/>
              <a:t>	        View Events</a:t>
            </a:r>
            <a:endParaRPr lang="en-IN" dirty="0"/>
          </a:p>
        </p:txBody>
      </p:sp>
      <p:sp>
        <p:nvSpPr>
          <p:cNvPr id="28" name="Rectangle: Rounded Corners 27" descr="User"/>
          <p:cNvSpPr/>
          <p:nvPr/>
        </p:nvSpPr>
        <p:spPr>
          <a:xfrm>
            <a:off x="473639" y="3829555"/>
            <a:ext cx="798395" cy="1581176"/>
          </a:xfrm>
          <a:prstGeom prst="roundRect">
            <a:avLst>
              <a:gd name="adj" fmla="val 10000"/>
            </a:avLst>
          </a:prstGeom>
          <a:blipFill rotWithShape="1">
            <a:blip/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32" name="Straight Arrow Connector 31"/>
          <p:cNvCxnSpPr/>
          <p:nvPr/>
        </p:nvCxnSpPr>
        <p:spPr>
          <a:xfrm flipV="1">
            <a:off x="1397669" y="1320156"/>
            <a:ext cx="2369128" cy="123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397669" y="2479086"/>
            <a:ext cx="2369128" cy="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97668" y="2557897"/>
            <a:ext cx="2457359" cy="11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397668" y="2557896"/>
            <a:ext cx="2457359" cy="238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97668" y="2557896"/>
            <a:ext cx="2457359" cy="362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</p:cNvCxnSpPr>
          <p:nvPr/>
        </p:nvCxnSpPr>
        <p:spPr>
          <a:xfrm flipV="1">
            <a:off x="1272034" y="2557897"/>
            <a:ext cx="2494763" cy="206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272034" y="3829555"/>
            <a:ext cx="2582993" cy="79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272034" y="4620144"/>
            <a:ext cx="2582993" cy="32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3"/>
          </p:cNvCxnSpPr>
          <p:nvPr/>
        </p:nvCxnSpPr>
        <p:spPr>
          <a:xfrm>
            <a:off x="1272034" y="4620144"/>
            <a:ext cx="2582993" cy="166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6922" y="3171997"/>
            <a:ext cx="113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FACULTY</a:t>
            </a:r>
            <a:endParaRPr lang="en-IN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16922" y="5287315"/>
            <a:ext cx="113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STUDENT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Department of Computer Science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E46D15-3898-4B85-9369-B7C77A63AF05}" type="slidenum">
              <a:rPr lang="en-US" smtClean="0"/>
            </a:fld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22960" y="2714625"/>
            <a:ext cx="763714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I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Flow</a:t>
            </a:r>
            <a:endParaRPr lang="en-I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0" y="-71755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6876415" y="4581525"/>
            <a:ext cx="138684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IN" altLang="en-US"/>
              <a:t>Sign In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5694</Words>
  <Application>WPS Presentation</Application>
  <PresentationFormat>On-screen Show (4:3)</PresentationFormat>
  <Paragraphs>1085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SimSun</vt:lpstr>
      <vt:lpstr>Wingdings</vt:lpstr>
      <vt:lpstr>Calibri</vt:lpstr>
      <vt:lpstr>Microsoft YaHei</vt:lpstr>
      <vt:lpstr>Arial Unicode MS</vt:lpstr>
      <vt:lpstr>Calibri</vt:lpstr>
      <vt:lpstr>Calibri</vt:lpstr>
      <vt:lpstr>Courier New</vt:lpstr>
      <vt:lpstr>Bahnschrift</vt:lpstr>
      <vt:lpstr>Office Theme</vt:lpstr>
      <vt:lpstr>PowerPoint 演示文稿</vt:lpstr>
      <vt:lpstr>Table of Content</vt:lpstr>
      <vt:lpstr>Project Profile</vt:lpstr>
      <vt:lpstr>Tools &amp; Languages</vt:lpstr>
      <vt:lpstr>Project Description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EER Model</vt:lpstr>
      <vt:lpstr>PowerPoint 演示文稿</vt:lpstr>
      <vt:lpstr>Data Dictionary</vt:lpstr>
      <vt:lpstr>User Table</vt:lpstr>
      <vt:lpstr>Role Table</vt:lpstr>
      <vt:lpstr>Faculty Table</vt:lpstr>
      <vt:lpstr>Research Table</vt:lpstr>
      <vt:lpstr>Award Table</vt:lpstr>
      <vt:lpstr>Event Table</vt:lpstr>
      <vt:lpstr>Student Table</vt:lpstr>
      <vt:lpstr>Category Table</vt:lpstr>
      <vt:lpstr>Syllabus Table</vt:lpstr>
      <vt:lpstr>Screenshots</vt:lpstr>
      <vt:lpstr>Home </vt:lpstr>
      <vt:lpstr>Home </vt:lpstr>
      <vt:lpstr>Header &amp; Footer</vt:lpstr>
      <vt:lpstr> Academics</vt:lpstr>
      <vt:lpstr> Academics</vt:lpstr>
      <vt:lpstr> Faculty Page</vt:lpstr>
      <vt:lpstr> Faculty Page</vt:lpstr>
      <vt:lpstr> Event Page</vt:lpstr>
      <vt:lpstr>Event Page</vt:lpstr>
      <vt:lpstr> Syllabus Detail</vt:lpstr>
      <vt:lpstr>Registration Process</vt:lpstr>
      <vt:lpstr>Registration Process</vt:lpstr>
      <vt:lpstr>Registration Process</vt:lpstr>
      <vt:lpstr>Registration Process</vt:lpstr>
      <vt:lpstr>Sign-In As A Faculty</vt:lpstr>
      <vt:lpstr>Faculty Detail Update </vt:lpstr>
      <vt:lpstr>Research Detail</vt:lpstr>
      <vt:lpstr>Reg</vt:lpstr>
      <vt:lpstr>Future Scope</vt:lpstr>
      <vt:lpstr>Bibliography</vt:lpstr>
      <vt:lpstr>Thank You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Khyati Rami</dc:creator>
  <cp:lastModifiedBy>Ansh Yadav</cp:lastModifiedBy>
  <cp:revision>133</cp:revision>
  <dcterms:created xsi:type="dcterms:W3CDTF">2019-12-05T09:02:00Z</dcterms:created>
  <dcterms:modified xsi:type="dcterms:W3CDTF">2023-01-10T05:28:03Z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68E5946AAA734A838E0EA10994F3E6B1</vt:lpwstr>
  </property>
  <property fmtid="{D5CDD505-2E9C-101B-9397-08002B2CF9AE}" pid="3" name="KSOProductBuildVer">
    <vt:lpwstr>1033-11.2.0.11214</vt:lpwstr>
  </property>
</Properties>
</file>